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64" r:id="rId4"/>
    <p:sldId id="265" r:id="rId5"/>
    <p:sldId id="266" r:id="rId6"/>
    <p:sldId id="267" r:id="rId7"/>
    <p:sldId id="273" r:id="rId8"/>
    <p:sldId id="274" r:id="rId9"/>
    <p:sldId id="268" r:id="rId10"/>
    <p:sldId id="269" r:id="rId11"/>
    <p:sldId id="270" r:id="rId12"/>
    <p:sldId id="271" r:id="rId13"/>
    <p:sldId id="272" r:id="rId14"/>
    <p:sldId id="276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12/3/2017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8;&#1091;&#1089;&#1089;&#1082;&#1080;&#1077;%20&#1085;&#1072;&#1088;&#1086;&#1076;&#1085;&#1099;&#1077;%20&#1087;&#1077;&#1089;&#1085;&#1080;%20&#1076;&#1083;&#1103;%20&#1076;&#1077;&#1090;&#1077;&#1081;%20&#1084;&#1099;%20&#1077;&#1076;&#1077;&#1084;%20&#1077;&#1076;&#1077;&#1084;%20&#1077;&#1076;&#1077;&#1084;%20&#1074;%20&#1076;&#1072;&#1083;&#1105;&#1082;&#1080;&#1077;.mp3" TargetMode="Externa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143000"/>
            <a:ext cx="7854696" cy="581464"/>
          </a:xfrm>
        </p:spPr>
        <p:txBody>
          <a:bodyPr/>
          <a:lstStyle/>
          <a:p>
            <a:r>
              <a:rPr lang="ru-RU" dirty="0" smtClean="0"/>
              <a:t>«РАССМАТРИВАНИЕ ИГРУШЕЧНЫХ МАШИН»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00400" y="5715000"/>
            <a:ext cx="54450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Презентация НОД по познавательному развитию </a:t>
            </a:r>
          </a:p>
          <a:p>
            <a:pPr algn="r"/>
            <a:r>
              <a:rPr lang="ru-RU" dirty="0" smtClean="0"/>
              <a:t>во 2-ой группе раннего возраста.</a:t>
            </a:r>
          </a:p>
          <a:p>
            <a:pPr algn="r"/>
            <a:r>
              <a:rPr lang="ru-RU" dirty="0" smtClean="0"/>
              <a:t>Воспитатель Беспалова И.А.</a:t>
            </a:r>
            <a:endParaRPr lang="ru-RU" dirty="0"/>
          </a:p>
        </p:txBody>
      </p:sp>
      <p:pic>
        <p:nvPicPr>
          <p:cNvPr id="5" name="Рисунок 4" descr="https://nsportal.ru/sites/default/files/2015/01/24/den-avtomobilista-ukrainy-1-1024x736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057400"/>
            <a:ext cx="53721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DOM\Desktop\a0a8c422e37cc8cecea0e9f0f1608297.pn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43000"/>
            <a:ext cx="6934200" cy="46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DOM\Desktop\gruzovaya.pn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38200"/>
            <a:ext cx="6705600" cy="556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DOM\Desktop\21caf4ab7f8897f934ea9595bb5d9b68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85800" y="990600"/>
            <a:ext cx="7239000" cy="502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DOM\Desktop\full_img_full_68023_2.pn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6705600" cy="441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машинки картинки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8686799" cy="472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усские народные песни для детей мы едем едем едем в далёк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55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1219200"/>
            <a:ext cx="7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62400" y="3200400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</a:t>
            </a:r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6019799" y="2133600"/>
            <a:ext cx="457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nsportal.ru/sites/default/files/2015/01/24/den-avtomobilista-ukrainy-1-1024x736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371600"/>
            <a:ext cx="5715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DOM\Desktop\f03_nordplast_055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52600"/>
            <a:ext cx="4419600" cy="312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DOM\Desktop\977044.pn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371600" y="762000"/>
            <a:ext cx="5943600" cy="60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DOM\Desktop\defe9f55fe7d15425a201483886d2f87.pn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66800"/>
            <a:ext cx="5943600" cy="472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DOM\Desktop\images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90600" y="838200"/>
            <a:ext cx="6781800" cy="487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DOM\Desktop\images.jp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295400"/>
            <a:ext cx="4038600" cy="40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DOM\Desktop\шины.png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7543800" cy="502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DOM\Desktop\mashina-igrushka-orion-samosval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2000"/>
            <a:ext cx="7086600" cy="579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23</Words>
  <PresentationFormat>Экран (4:3)</PresentationFormat>
  <Paragraphs>7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Заглавный лист</dc:title>
  <dc:creator>РИЧАРД</dc:creator>
  <cp:lastModifiedBy>РИЧАРД</cp:lastModifiedBy>
  <cp:revision>10</cp:revision>
  <dcterms:created xsi:type="dcterms:W3CDTF">2017-12-01T12:14:24Z</dcterms:created>
  <dcterms:modified xsi:type="dcterms:W3CDTF">2017-12-03T12:23:24Z</dcterms:modified>
</cp:coreProperties>
</file>