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1385-789F-4CEA-8603-A0F59C6F136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4A70-B053-46A6-B090-D87D21A8A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1385-789F-4CEA-8603-A0F59C6F136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4A70-B053-46A6-B090-D87D21A8A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1385-789F-4CEA-8603-A0F59C6F136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4A70-B053-46A6-B090-D87D21A8A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1385-789F-4CEA-8603-A0F59C6F136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4A70-B053-46A6-B090-D87D21A8A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1385-789F-4CEA-8603-A0F59C6F136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4A70-B053-46A6-B090-D87D21A8A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1385-789F-4CEA-8603-A0F59C6F136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4A70-B053-46A6-B090-D87D21A8A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1385-789F-4CEA-8603-A0F59C6F136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4A70-B053-46A6-B090-D87D21A8A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1385-789F-4CEA-8603-A0F59C6F136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4A70-B053-46A6-B090-D87D21A8A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1385-789F-4CEA-8603-A0F59C6F136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4A70-B053-46A6-B090-D87D21A8A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1385-789F-4CEA-8603-A0F59C6F136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4A70-B053-46A6-B090-D87D21A8A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21385-789F-4CEA-8603-A0F59C6F136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F4A70-B053-46A6-B090-D87D21A8A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21385-789F-4CEA-8603-A0F59C6F1366}" type="datetimeFigureOut">
              <a:rPr lang="ru-RU" smtClean="0"/>
              <a:t>16.03.2017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F4A70-B053-46A6-B090-D87D21A8A4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ёжик 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90500"/>
            <a:ext cx="8429684" cy="6477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ёжик1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1000125"/>
            <a:ext cx="7907338" cy="5033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ёжик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 rot="16200000">
            <a:off x="-330822" y="1347046"/>
            <a:ext cx="5569204" cy="3972471"/>
          </a:xfrm>
          <a:ln>
            <a:solidFill>
              <a:schemeClr val="tx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3992563" cy="559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Владелец</cp:lastModifiedBy>
  <cp:revision>2</cp:revision>
  <cp:lastPrinted>2017-03-16T04:38:32Z</cp:lastPrinted>
  <dcterms:created xsi:type="dcterms:W3CDTF">2016-09-26T16:09:29Z</dcterms:created>
  <dcterms:modified xsi:type="dcterms:W3CDTF">2017-03-16T04:39:04Z</dcterms:modified>
</cp:coreProperties>
</file>