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59" r:id="rId7"/>
    <p:sldId id="258" r:id="rId8"/>
    <p:sldId id="265" r:id="rId9"/>
    <p:sldId id="260" r:id="rId10"/>
    <p:sldId id="266" r:id="rId11"/>
    <p:sldId id="267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pedia.org/wiki/%D0%A1%D0%B5%D0%B2%D0%B5%D1%80%D0%BD%D0%BE%D0%B5_%D0%BF%D0%BE%D0%BB%D1%83%D1%88%D0%B0%D1%80%D0%B8%D0%B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ru.wikipedia.org/wiki/%D0%9A%D1%80%D0%B0%D1%81%D0%BD%D0%B0%D1%8F_%D0%BA%D0%BD%D0%B8%D0%B3%D0%B0_%D0%A0%D0%BE%D1%81%D1%81%D0%B8%D0%B9%D1%81%D0%BA%D0%BE%D0%B9_%D0%A4%D0%B5%D0%B4%D0%B5%D1%80%D0%B0%D1%86%D0%B8%D0%B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3%D0%BC%D0%BA%D0%B0_(%D0%BC%D1%83%D0%BB%D1%8C%D1%82%D1%84%D0%B8%D0%BB%D1%8C%D0%BC)" TargetMode="External"/><Relationship Id="rId2" Type="http://schemas.openxmlformats.org/officeDocument/2006/relationships/hyperlink" Target="https://ru.wikipedia.org/wiki/%D0%9C%D1%83%D0%BB%D1%8C%D1%82%D1%84%D0%B8%D0%BB%D1%8C%D0%BC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ru.wikipedia.org/wiki/%D0%92_%D1%81%D1%82%D1%80%D0%B0%D0%BD%D0%B5_%D0%BD%D0%B5%D0%B2%D1%8B%D1%83%D1%87%D0%B5%D0%BD%D0%BD%D1%8B%D1%85_%D1%83%D1%80%D0%BE%D0%BA%D0%BE%D0%B2" TargetMode="External"/><Relationship Id="rId4" Type="http://schemas.openxmlformats.org/officeDocument/2006/relationships/hyperlink" Target="https://ru.wikipedia.org/wiki/%D0%A3%D0%BC%D0%BA%D0%B0_%D0%B8%D1%89%D0%B5%D1%82_%D0%B4%D1%80%D1%83%D0%B3%D0%B0_(%D0%BC%D1%83%D0%BB%D1%8C%D1%82%D1%84%D0%B8%D0%BB%D1%8C%D0%BC)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643050"/>
            <a:ext cx="5105400" cy="4929222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Животные севера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tx1"/>
                </a:solidFill>
              </a:rPr>
              <a:t>составила: Шевелева Е.С.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0"/>
            <a:ext cx="5114778" cy="1500174"/>
          </a:xfrm>
        </p:spPr>
        <p:txBody>
          <a:bodyPr/>
          <a:lstStyle/>
          <a:p>
            <a:r>
              <a:rPr lang="ru-RU" sz="1800" dirty="0" smtClean="0"/>
              <a:t>Муниципальное автономное дошкольное образовательное </a:t>
            </a:r>
          </a:p>
          <a:p>
            <a:r>
              <a:rPr lang="ru-RU" sz="1800" dirty="0" smtClean="0"/>
              <a:t>учреждение города Нижневартовска детский сад №80 "Светлячок"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500042"/>
            <a:ext cx="7643866" cy="59563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357166"/>
            <a:ext cx="8286808" cy="609919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406464\Desktop\моя\отправить на распечатку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8643966" cy="6087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Бе́лый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медве́дь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или полярный медведь, северный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медведь. </a:t>
            </a:r>
            <a:r>
              <a:rPr lang="ru-RU" sz="1800" dirty="0" smtClean="0"/>
              <a:t>Крупнейший сухопутный хищник планеты. Обитает в приполярных областях в </a:t>
            </a:r>
            <a:r>
              <a:rPr lang="ru-RU" sz="1800" dirty="0" smtClean="0">
                <a:hlinkClick r:id="rId2" tooltip="Северное полушарие"/>
              </a:rPr>
              <a:t>северном полушарии</a:t>
            </a:r>
            <a:r>
              <a:rPr lang="ru-RU" sz="1800" dirty="0" smtClean="0"/>
              <a:t> Земли.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406464\Desktop\моя\отправить на распечатку\0-02-05-62a35ca4a48e94aff054b6c8d25dc7e45438608847d4680b1480524c3c46c488_ful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6929486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Белый медведь занесен в </a:t>
            </a:r>
            <a:r>
              <a:rPr lang="ru-RU" sz="2700" dirty="0" smtClean="0"/>
              <a:t>Международную Красную книгу и в </a:t>
            </a:r>
            <a:r>
              <a:rPr lang="ru-RU" sz="2700" dirty="0" smtClean="0">
                <a:hlinkClick r:id="rId2" tooltip="Красная книга Российской Федерации"/>
              </a:rPr>
              <a:t>Красную Книгу России</a:t>
            </a:r>
            <a:r>
              <a:rPr lang="ru-RU" sz="2700" dirty="0" smtClean="0"/>
              <a:t>. </a:t>
            </a:r>
            <a:endParaRPr lang="ru-RU" sz="2700" dirty="0"/>
          </a:p>
        </p:txBody>
      </p:sp>
      <p:pic>
        <p:nvPicPr>
          <p:cNvPr id="5122" name="Picture 2" descr="C:\Users\406464\Desktop\моя\отправить на распечатку\0-02-05-0886711a5ea4ee8fbbd3e35fe362a88591054ea1633ce90d409f5b7ca35a9115_full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13460" y="2080800"/>
            <a:ext cx="6126480" cy="390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Кинематограф</a:t>
            </a:r>
            <a:br>
              <a:rPr lang="ru-RU" sz="1800" dirty="0" smtClean="0"/>
            </a:br>
            <a:r>
              <a:rPr lang="ru-RU" sz="1800" dirty="0" smtClean="0"/>
              <a:t>Умка (белый медвежонок) — персонаж </a:t>
            </a:r>
            <a:r>
              <a:rPr lang="ru-RU" sz="1800" dirty="0" smtClean="0">
                <a:hlinkClick r:id="rId2" tooltip="Мультфильм"/>
              </a:rPr>
              <a:t>мультфильмов</a:t>
            </a:r>
            <a:r>
              <a:rPr lang="ru-RU" sz="1800" dirty="0" smtClean="0"/>
              <a:t> «</a:t>
            </a:r>
            <a:r>
              <a:rPr lang="ru-RU" sz="1800" dirty="0" smtClean="0">
                <a:hlinkClick r:id="rId3" tooltip="Умка (мультфильм)"/>
              </a:rPr>
              <a:t>Умка</a:t>
            </a:r>
            <a:r>
              <a:rPr lang="ru-RU" sz="1800" dirty="0" smtClean="0"/>
              <a:t>» и «</a:t>
            </a:r>
            <a:r>
              <a:rPr lang="ru-RU" sz="1800" dirty="0" smtClean="0">
                <a:hlinkClick r:id="rId4" tooltip="Умка ищет друга (мультфильм)"/>
              </a:rPr>
              <a:t>Умка ищет друга</a:t>
            </a:r>
            <a:r>
              <a:rPr lang="ru-RU" sz="1800" dirty="0" smtClean="0"/>
              <a:t>». В мультфильме "</a:t>
            </a:r>
            <a:r>
              <a:rPr lang="ru-RU" sz="1800" dirty="0" smtClean="0">
                <a:hlinkClick r:id="rId5" tooltip="В стране невыученных уроков"/>
              </a:rPr>
              <a:t>В стране невыученных уроков</a:t>
            </a:r>
            <a:r>
              <a:rPr lang="ru-RU" sz="1800" dirty="0" smtClean="0"/>
              <a:t>" фигурирует белый медведь. 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406464\Desktop\моя\отправить на распечатку\0-02-05-a35166843bb41a2bbec9a303c4a13d1744f9c85ab5936101df685c147c0b3c79_ful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402759"/>
            <a:ext cx="7286676" cy="5026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Северный олень</a:t>
            </a:r>
            <a:endParaRPr lang="ru-RU" dirty="0"/>
          </a:p>
        </p:txBody>
      </p:sp>
      <p:pic>
        <p:nvPicPr>
          <p:cNvPr id="7170" name="Picture 2" descr="C:\Users\406464\Desktop\моя\отправить на распечатку\0-02-05-efef8a4b3304fc903cea032080f33b97c29b2b11e0f5dec3d7748b129eb239b5_fu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://cf.ppt-online.org/files/slide/d/dU3s7on26GEiIleypYLrWABVcHxfNhzXuFmb0K/slide-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8001056" cy="5802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Полярная сова</a:t>
            </a:r>
            <a:endParaRPr lang="ru-RU" dirty="0"/>
          </a:p>
        </p:txBody>
      </p:sp>
      <p:pic>
        <p:nvPicPr>
          <p:cNvPr id="2050" name="Picture 2" descr="C:\Users\406464\Desktop\моя\отправить на распечатку\0-02-05-0975d64f4e4bafc0e81fdf659e8c40c38141f9291c0abba4514239ab514c9dfb_fu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429684" cy="6429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Обыкновенный </a:t>
            </a:r>
            <a:r>
              <a:rPr lang="ru-RU" dirty="0" err="1" smtClean="0"/>
              <a:t>песе́ц</a:t>
            </a:r>
            <a:r>
              <a:rPr lang="ru-RU" dirty="0" smtClean="0"/>
              <a:t>, или полярная лисица</a:t>
            </a:r>
            <a:endParaRPr lang="ru-RU" dirty="0"/>
          </a:p>
        </p:txBody>
      </p:sp>
      <p:pic>
        <p:nvPicPr>
          <p:cNvPr id="4098" name="Picture 2" descr="C:\Users\406464\Desktop\моя\отправить на распечатку\0-02-05-5313a668197bd8d4b7199b2dbad04956d0478d15ea12409a41a49a94744cd4f3_fu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18320"/>
            <a:ext cx="7239000" cy="4829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</TotalTime>
  <Words>49</Words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   Животные севера   составила: Шевелева Е.С.</vt:lpstr>
      <vt:lpstr>Бе́лый медве́дь, или полярный медведь, северный медведь. Крупнейший сухопутный хищник планеты. Обитает в приполярных областях в северном полушарии Земли.</vt:lpstr>
      <vt:lpstr>Белый медведь занесен в Международную Красную книгу и в Красную Книгу России. </vt:lpstr>
      <vt:lpstr>Кинематограф Умка (белый медвежонок) — персонаж мультфильмов «Умка» и «Умка ищет друга». В мультфильме "В стране невыученных уроков" фигурирует белый медведь. </vt:lpstr>
      <vt:lpstr>Северный олень</vt:lpstr>
      <vt:lpstr>Слайд 6</vt:lpstr>
      <vt:lpstr>Полярная сова</vt:lpstr>
      <vt:lpstr>Слайд 8</vt:lpstr>
      <vt:lpstr>Обыкновенный песе́ц, или полярная лисица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Животные севера   составила: Шевелева Е.С.</dc:title>
  <dc:creator>406464</dc:creator>
  <cp:lastModifiedBy>406464</cp:lastModifiedBy>
  <cp:revision>4</cp:revision>
  <dcterms:created xsi:type="dcterms:W3CDTF">2018-01-08T03:13:27Z</dcterms:created>
  <dcterms:modified xsi:type="dcterms:W3CDTF">2018-01-08T03:44:38Z</dcterms:modified>
</cp:coreProperties>
</file>