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3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AC601-4962-4149-BD0A-5113513D5C34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BA2F-D36F-4EF0-9A5B-563D23A933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1232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AC601-4962-4149-BD0A-5113513D5C34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BA2F-D36F-4EF0-9A5B-563D23A933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6017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AC601-4962-4149-BD0A-5113513D5C34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BA2F-D36F-4EF0-9A5B-563D23A933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760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AC601-4962-4149-BD0A-5113513D5C34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BA2F-D36F-4EF0-9A5B-563D23A933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435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AC601-4962-4149-BD0A-5113513D5C34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BA2F-D36F-4EF0-9A5B-563D23A933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3386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AC601-4962-4149-BD0A-5113513D5C34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BA2F-D36F-4EF0-9A5B-563D23A933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84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AC601-4962-4149-BD0A-5113513D5C34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BA2F-D36F-4EF0-9A5B-563D23A933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94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AC601-4962-4149-BD0A-5113513D5C34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BA2F-D36F-4EF0-9A5B-563D23A933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4927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AC601-4962-4149-BD0A-5113513D5C34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BA2F-D36F-4EF0-9A5B-563D23A933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105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AC601-4962-4149-BD0A-5113513D5C34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BA2F-D36F-4EF0-9A5B-563D23A933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337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AC601-4962-4149-BD0A-5113513D5C34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BA2F-D36F-4EF0-9A5B-563D23A933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029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chemeClr val="accent1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DAC601-4962-4149-BD0A-5113513D5C34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0BA2F-D36F-4EF0-9A5B-563D23A933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469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4.png"/><Relationship Id="rId7" Type="http://schemas.openxmlformats.org/officeDocument/2006/relationships/image" Target="../media/image1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50848" y="1122363"/>
            <a:ext cx="9217152" cy="1291653"/>
          </a:xfrm>
        </p:spPr>
        <p:txBody>
          <a:bodyPr>
            <a:normAutofit/>
          </a:bodyPr>
          <a:lstStyle/>
          <a:p>
            <a:r>
              <a:rPr lang="ru-RU" sz="7200" b="1" i="1" dirty="0" smtClean="0">
                <a:solidFill>
                  <a:schemeClr val="bg1"/>
                </a:solidFill>
              </a:rPr>
              <a:t>Зимняя сказка в группе</a:t>
            </a:r>
            <a:endParaRPr lang="ru-RU" sz="7200" b="1" i="1" dirty="0">
              <a:solidFill>
                <a:schemeClr val="bg1"/>
              </a:solidFill>
            </a:endParaRPr>
          </a:p>
        </p:txBody>
      </p:sp>
      <p:pic>
        <p:nvPicPr>
          <p:cNvPr id="2050" name="Picture 2" descr="http://samoed.biz/107688249_snezhinka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007" y="1353391"/>
            <a:ext cx="1350391" cy="1350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samoed.biz/107688249_snezhinka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17609" y="3266670"/>
            <a:ext cx="1350391" cy="1350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samoed.biz/107688249_snezhinka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7435" y="2693384"/>
            <a:ext cx="1350391" cy="1350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samoed.biz/107688249_snezhinka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52450" y="1353391"/>
            <a:ext cx="1350391" cy="1350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samoed.biz/107688249_snezhinka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1002" y="326003"/>
            <a:ext cx="1350391" cy="1350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dachnoe-delo.ru/wp-content/uploads/2015/12/snow-two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931468"/>
            <a:ext cx="12192000" cy="2926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samoed.biz/107688249_snezhinka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08319" y="3484950"/>
            <a:ext cx="1350391" cy="1350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samoed.biz/107688249_snezhinka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030" y="3898251"/>
            <a:ext cx="1350391" cy="1350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samoed.biz/107688249_snezhinka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4305" y="326002"/>
            <a:ext cx="1350391" cy="1350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194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54300" y="231648"/>
            <a:ext cx="9547319" cy="6242304"/>
          </a:xfrm>
          <a:prstGeom prst="rect">
            <a:avLst/>
          </a:prstGeom>
        </p:spPr>
      </p:pic>
      <p:pic>
        <p:nvPicPr>
          <p:cNvPr id="3" name="Picture 2" descr="http://milliarderr.com/_ph/8/91258853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9259" y="124690"/>
            <a:ext cx="10146832" cy="65670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436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04544" y="170688"/>
            <a:ext cx="9619488" cy="6473952"/>
          </a:xfrm>
          <a:prstGeom prst="rect">
            <a:avLst/>
          </a:prstGeom>
        </p:spPr>
      </p:pic>
      <p:pic>
        <p:nvPicPr>
          <p:cNvPr id="3" name="Picture 2" descr="http://milliarderr.com/_ph/8/91258853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8085" y="-1"/>
            <a:ext cx="10157223" cy="67333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4031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6557" y="217239"/>
            <a:ext cx="10241280" cy="6278880"/>
          </a:xfrm>
          <a:prstGeom prst="rect">
            <a:avLst/>
          </a:prstGeom>
        </p:spPr>
      </p:pic>
      <p:pic>
        <p:nvPicPr>
          <p:cNvPr id="3" name="Picture 2" descr="http://milliarderr.com/_ph/8/91258853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9259" y="113607"/>
            <a:ext cx="10541686" cy="65677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344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290"/>
          <a:stretch/>
        </p:blipFill>
        <p:spPr>
          <a:xfrm>
            <a:off x="560832" y="78555"/>
            <a:ext cx="10863072" cy="6534912"/>
          </a:xfrm>
          <a:prstGeom prst="rect">
            <a:avLst/>
          </a:prstGeom>
        </p:spPr>
      </p:pic>
      <p:pic>
        <p:nvPicPr>
          <p:cNvPr id="3" name="Picture 2" descr="http://milliarderr.com/_ph/8/91258853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602" y="0"/>
            <a:ext cx="11175532" cy="66134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414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7984" y="359664"/>
            <a:ext cx="8119872" cy="6089904"/>
          </a:xfrm>
          <a:prstGeom prst="rect">
            <a:avLst/>
          </a:prstGeom>
        </p:spPr>
      </p:pic>
      <p:pic>
        <p:nvPicPr>
          <p:cNvPr id="3" name="Picture 2" descr="http://milliarderr.com/_ph/8/91258853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1541" y="202970"/>
            <a:ext cx="8892758" cy="63825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samoed.biz/107688249_snezhinka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3479" y="585216"/>
            <a:ext cx="868807" cy="868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samoed.biz/107688249_snezhinka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8470" y="2315796"/>
            <a:ext cx="975439" cy="975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samoed.biz/107688249_snezhinka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27840" y="1400707"/>
            <a:ext cx="968405" cy="968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samoed.biz/107688249_snezhinka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27840" y="3230885"/>
            <a:ext cx="886110" cy="88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samoed.biz/107688249_snezhinka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51852" y="575963"/>
            <a:ext cx="838406" cy="838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samoed.biz/107688249_snezhinka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27640" y="2752331"/>
            <a:ext cx="838406" cy="838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samoed.biz/107688249_snezhinka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2028" y="1884909"/>
            <a:ext cx="838406" cy="838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samoed.biz/107688249_snezhinka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23176" y="2423007"/>
            <a:ext cx="838406" cy="838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samoed.biz/107688249_snezhinka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6282" y="635946"/>
            <a:ext cx="838406" cy="838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samoed.biz/107688249_snezhinka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0973" y="435125"/>
            <a:ext cx="838406" cy="838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samoed.biz/107688249_snezhinka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90572" y="589043"/>
            <a:ext cx="838406" cy="838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://samoed.biz/107688249_snezhinka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4133" y="435125"/>
            <a:ext cx="838406" cy="838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2821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4</Words>
  <Application>Microsoft Office PowerPoint</Application>
  <PresentationFormat>Широкоэкранный</PresentationFormat>
  <Paragraphs>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Зимняя сказка в группе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Зимняя сказка в группе</dc:title>
  <dc:creator>GROUPF</dc:creator>
  <cp:lastModifiedBy>GROUPF</cp:lastModifiedBy>
  <cp:revision>7</cp:revision>
  <dcterms:created xsi:type="dcterms:W3CDTF">2018-01-08T16:55:14Z</dcterms:created>
  <dcterms:modified xsi:type="dcterms:W3CDTF">2018-01-08T18:46:46Z</dcterms:modified>
</cp:coreProperties>
</file>