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6" r:id="rId9"/>
    <p:sldId id="260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tars.ru/img-q5y5x5n4g40414p5i4j4i4d45404r4a4o446r2r4r4/2016/pic/6614a7e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7344"/>
            <a:ext cx="6548829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834197" y="5229200"/>
            <a:ext cx="3309803" cy="1260629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Выполнил: учитель физической культуры Кореньков А.Ю, 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64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3168352" cy="745308"/>
          </a:xfrm>
        </p:spPr>
        <p:txBody>
          <a:bodyPr>
            <a:noAutofit/>
          </a:bodyPr>
          <a:lstStyle/>
          <a:p>
            <a:r>
              <a:rPr lang="ru-RU" altLang="ru-RU" sz="2800" b="1" kern="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Высыпайтесь!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52082"/>
            <a:ext cx="3396712" cy="2714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08720"/>
            <a:ext cx="3322017" cy="234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564" y="3557554"/>
            <a:ext cx="3932993" cy="26684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Облако 6"/>
          <p:cNvSpPr/>
          <p:nvPr/>
        </p:nvSpPr>
        <p:spPr>
          <a:xfrm>
            <a:off x="913372" y="4365104"/>
            <a:ext cx="2649071" cy="1697288"/>
          </a:xfrm>
          <a:prstGeom prst="cloud">
            <a:avLst/>
          </a:prstGeom>
          <a:solidFill>
            <a:srgbClr val="0070C0"/>
          </a:solidFill>
          <a:ln>
            <a:solidFill>
              <a:schemeClr val="tx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91680" y="4736694"/>
            <a:ext cx="12708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7-8 часов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05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92697"/>
            <a:ext cx="6777317" cy="1368152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Выполняйте физические упражнения для укрепления </a:t>
            </a:r>
            <a:r>
              <a:rPr lang="ru-RU" alt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здоровья!</a:t>
            </a:r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865" y="1677809"/>
            <a:ext cx="4133151" cy="27530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15089"/>
            <a:ext cx="4300106" cy="2666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151" y="1268760"/>
            <a:ext cx="2407833" cy="24078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35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work.ru/pics/t3/20/101218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707" y="356402"/>
            <a:ext cx="8395773" cy="6168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00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92888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Что такое здоровый образ жизни?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4248472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образ жизни человека, направленный на профилактику болезней и укрепление здоровья.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st.depositphotos.com/1309454/2787/v/950/depositphotos_27874209-stock-illustration-healthy-lifestyle-backgroun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780928"/>
            <a:ext cx="4189317" cy="371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64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8640960" cy="621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3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8136904" cy="817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Элементы  здорового образа жизни: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680520"/>
          </a:xfrm>
        </p:spPr>
        <p:txBody>
          <a:bodyPr>
            <a:normAutofit fontScale="92500"/>
          </a:bodyPr>
          <a:lstStyle/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 раннего детства здоровых привычек и навыков;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среда: безопасная и благоприятная для обитания, знания о влиянии окружающих предметов на здоровье;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вредных привычек: курения, употребления наркотиков, употребления алкоголя;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 активная жизнь, включая специальные физические упражнения (например, фитнес);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правил личной и общественной гигиены, владение навыками первой помощи;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закаливание;</a:t>
            </a:r>
          </a:p>
          <a:p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9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664"/>
            <a:ext cx="3672408" cy="8171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РЕЖИМ ДНЯ -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3816424" cy="360040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800" dirty="0">
                <a:solidFill>
                  <a:srgbClr val="00B050"/>
                </a:solidFill>
              </a:rPr>
              <a:t>э</a:t>
            </a:r>
            <a:r>
              <a:rPr lang="ru-RU" sz="2800" dirty="0" smtClean="0">
                <a:solidFill>
                  <a:srgbClr val="00B050"/>
                </a:solidFill>
              </a:rPr>
              <a:t>то правильное распределение времени на основные жизненные потребности человека. 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http://good.photolandiya.ru/img-q5y5x5n416b41454s4r2h4m5l5n574s2c4f584h4b4o2g5f464v2i4d4k4i4f4m5m284n4s5/originals/1d/53/28/1d53289b56eeef91887c5b905abb02f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76672"/>
            <a:ext cx="455781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00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здоровый ож\zozh-3-klas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641"/>
            <a:ext cx="871826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37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здоровый ож\img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58" y="91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43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07" y="312737"/>
            <a:ext cx="4142019" cy="7920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ЗАКАЛИВАНИЕ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AutoShape 2" descr="https://s15.stc.all.kpcdn.net/share/i/3/1880064/inx600x4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s15.stc.all.kpcdn.net/share/i/3/1880064/inx600x40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s15.stc.all.kpcdn.net/share/i/3/1880064/inx600x40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://antiangina.ru/wp-content/uploads/2015/09/gnojnaya-angina-zarazna-ili-net-kakie-prichiny-ee-vyzyvayut-i-kak-ona-peredaetsya-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419832"/>
            <a:ext cx="3365842" cy="2166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domsemy.ru/images/sampledata/zakalivanie_vodo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861048"/>
            <a:ext cx="4537088" cy="283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reftraduga.ru/wp-content/uploads/2016/11/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038" y="3586211"/>
            <a:ext cx="4229938" cy="310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smartprogress.do/uploadImages/0010324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787" y="312738"/>
            <a:ext cx="4749277" cy="352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76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601136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привычки!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4392488" cy="720080"/>
          </a:xfrm>
        </p:spPr>
        <p:txBody>
          <a:bodyPr>
            <a:normAutofit fontScale="70000" lnSpcReduction="20000"/>
          </a:bodyPr>
          <a:lstStyle/>
          <a:p>
            <a:r>
              <a:rPr lang="ru-RU" altLang="ru-RU" sz="3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Завтракайте каждый </a:t>
            </a:r>
            <a:r>
              <a:rPr lang="ru-RU" alt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день!</a:t>
            </a:r>
            <a:endParaRPr lang="ru-RU" altLang="ru-RU" sz="3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2392">
            <a:off x="4854952" y="2045465"/>
            <a:ext cx="3833180" cy="2157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7818">
            <a:off x="514384" y="2850277"/>
            <a:ext cx="4649508" cy="3098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05406">
            <a:off x="5320815" y="4376449"/>
            <a:ext cx="3076575" cy="2047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827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155</TotalTime>
  <Words>138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Презентация PowerPoint</vt:lpstr>
      <vt:lpstr>Что такое здоровый образ жизни?</vt:lpstr>
      <vt:lpstr>Презентация PowerPoint</vt:lpstr>
      <vt:lpstr>Элементы  здорового образа жизни:</vt:lpstr>
      <vt:lpstr>РЕЖИМ ДНЯ - </vt:lpstr>
      <vt:lpstr>Презентация PowerPoint</vt:lpstr>
      <vt:lpstr>Презентация PowerPoint</vt:lpstr>
      <vt:lpstr>ЗАКАЛИВАНИЕ</vt:lpstr>
      <vt:lpstr>Полезные привычки!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100</cp:lastModifiedBy>
  <cp:revision>28</cp:revision>
  <dcterms:created xsi:type="dcterms:W3CDTF">2018-01-04T17:36:10Z</dcterms:created>
  <dcterms:modified xsi:type="dcterms:W3CDTF">2018-01-08T17:59:37Z</dcterms:modified>
</cp:coreProperties>
</file>