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1"/>
  </p:notesMasterIdLst>
  <p:sldIdLst>
    <p:sldId id="257" r:id="rId2"/>
    <p:sldId id="261" r:id="rId3"/>
    <p:sldId id="270" r:id="rId4"/>
    <p:sldId id="271" r:id="rId5"/>
    <p:sldId id="272" r:id="rId6"/>
    <p:sldId id="273" r:id="rId7"/>
    <p:sldId id="274" r:id="rId8"/>
    <p:sldId id="275" r:id="rId9"/>
    <p:sldId id="27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20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6E598-0651-4888-A827-C8AC329007B3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DB197-0E88-4659-8A9D-3E318288DC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653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DB197-0E88-4659-8A9D-3E318288DC8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120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АРТИКУЛЯЦИОННАЯ ГИМНАСТИКА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935480"/>
            <a:ext cx="3744416" cy="4389120"/>
          </a:xfrm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60847"/>
            <a:ext cx="3456384" cy="4032447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39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60" y="1804836"/>
            <a:ext cx="3561435" cy="403004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0072" y="1727229"/>
            <a:ext cx="3528392" cy="43396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УЛЫБКА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Верхние и нижние зубы обнажены. Губы растянуты в улыбке.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1271" y="41249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Упражнение «Улыбка»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63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«Хоботок»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2" y="1988840"/>
            <a:ext cx="3816424" cy="381642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Объект 5"/>
          <p:cNvSpPr txBox="1">
            <a:spLocks noGrp="1"/>
          </p:cNvSpPr>
          <p:nvPr>
            <p:ph sz="half" idx="2"/>
          </p:nvPr>
        </p:nvSpPr>
        <p:spPr>
          <a:xfrm>
            <a:off x="5274500" y="2420888"/>
            <a:ext cx="38576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2296" indent="0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Вытягивание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сомкнутых губ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вперед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279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Упражнение «Лопаточка»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1412776"/>
            <a:ext cx="4145664" cy="4774664"/>
          </a:xfrm>
        </p:spPr>
        <p:txBody>
          <a:bodyPr>
            <a:normAutofit fontScale="92500" lnSpcReduction="20000"/>
          </a:bodyPr>
          <a:lstStyle/>
          <a:p>
            <a:pPr marL="82296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Широкий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расслабленный язык лежит на нижней губе. Обратите внимание на то, чтобы язык не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дрожал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3660625" cy="345638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09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Упражнение «Чашечка»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8064" y="1556792"/>
            <a:ext cx="3657600" cy="4663440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широко раскрыт. Широкий язык поднять кверху, потянуться к верхним зубам, но не касаться их.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060848"/>
            <a:ext cx="4021008" cy="360040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966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Упражнение «Горка»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приоткрыт. Боковые края языка прижаты к верхним коренным зубам. Кончик языка упирается в нижние передние зубы. Спинка языка выгнута. </a:t>
            </a:r>
          </a:p>
          <a:p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889" y="1628800"/>
            <a:ext cx="3966022" cy="4176464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23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3310" y="-8983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Упражнение «Качели»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001796"/>
            <a:ext cx="3960440" cy="5163507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Рот открыт. Напряженным языком упираться то в верхние, то в нижние зубы.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2448272" cy="257818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2448272" cy="252028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898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«Лошадка»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/>
          <a:srcRect t="3294" b="3294"/>
          <a:stretch>
            <a:fillRect/>
          </a:stretch>
        </p:blipFill>
        <p:spPr bwMode="auto">
          <a:xfrm>
            <a:off x="1259632" y="1628800"/>
            <a:ext cx="3672408" cy="3888432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Присосать язык к небу. Щелкнуть языком(сильно, чтобы потянуть подъязычную уздечку)</a:t>
            </a:r>
          </a:p>
        </p:txBody>
      </p:sp>
    </p:spTree>
    <p:extLst>
      <p:ext uri="{BB962C8B-B14F-4D97-AF65-F5344CB8AC3E}">
        <p14:creationId xmlns:p14="http://schemas.microsoft.com/office/powerpoint/2010/main" val="504618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«Грибок»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Улыбнуться, широко открыть рот, присосать язык к нёбу, чтобы подъязычная связка была натянута («ножка гриба»).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3"/>
          <a:srcRect t="3294" b="3294"/>
          <a:stretch>
            <a:fillRect/>
          </a:stretch>
        </p:blipFill>
        <p:spPr bwMode="auto">
          <a:xfrm>
            <a:off x="1331640" y="1844824"/>
            <a:ext cx="3341960" cy="3132297"/>
          </a:xfrm>
          <a:prstGeom prst="rect">
            <a:avLst/>
          </a:prstGeom>
          <a:noFill/>
          <a:ln w="76200">
            <a:solidFill>
              <a:schemeClr val="tx2">
                <a:lumMod val="2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751726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567</TotalTime>
  <Words>159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АРТИКУЛЯЦИОННАЯ ГИМНАСТИКА</vt:lpstr>
      <vt:lpstr>Презентация PowerPoint</vt:lpstr>
      <vt:lpstr>Упражнение «Хоботок»</vt:lpstr>
      <vt:lpstr>Упражнение «Лопаточка»</vt:lpstr>
      <vt:lpstr>Упражнение «Чашечка»</vt:lpstr>
      <vt:lpstr>Упражнение «Горка»</vt:lpstr>
      <vt:lpstr>Упражнение «Качели»</vt:lpstr>
      <vt:lpstr>Упражнение «Лошадка»</vt:lpstr>
      <vt:lpstr>Упражнение «Грибок»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Ura</dc:creator>
  <cp:lastModifiedBy>User</cp:lastModifiedBy>
  <cp:revision>54</cp:revision>
  <dcterms:created xsi:type="dcterms:W3CDTF">2011-11-24T15:02:14Z</dcterms:created>
  <dcterms:modified xsi:type="dcterms:W3CDTF">2017-10-25T18:18:28Z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466920</vt:lpwstr>
  </property>
  <property fmtid="{D5CDD505-2E9C-101B-9397-08002B2CF9AE}" pid="3" name="NXPowerLiteSettings">
    <vt:lpwstr>F5200358026400</vt:lpwstr>
  </property>
  <property fmtid="{D5CDD505-2E9C-101B-9397-08002B2CF9AE}" pid="4" name="NXPowerLiteVersion">
    <vt:lpwstr>D5.0.6</vt:lpwstr>
  </property>
</Properties>
</file>