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72" r:id="rId2"/>
    <p:sldId id="256" r:id="rId3"/>
    <p:sldId id="257" r:id="rId4"/>
    <p:sldId id="261" r:id="rId5"/>
    <p:sldId id="259" r:id="rId6"/>
    <p:sldId id="260" r:id="rId7"/>
    <p:sldId id="262" r:id="rId8"/>
    <p:sldId id="264" r:id="rId9"/>
    <p:sldId id="265" r:id="rId10"/>
    <p:sldId id="268" r:id="rId11"/>
    <p:sldId id="270" r:id="rId12"/>
    <p:sldId id="271" r:id="rId13"/>
    <p:sldId id="263" r:id="rId14"/>
    <p:sldId id="266" r:id="rId15"/>
    <p:sldId id="267" r:id="rId16"/>
    <p:sldId id="258" r:id="rId17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7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0511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7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1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99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" y="6334317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4126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6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9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6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51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43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3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3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1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5" y="6459788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8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81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3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86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7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6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2" y="6459788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524F066-4D57-4987-BDC9-995A863B6462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40" y="6459788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5" y="6459788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A417B85-BA81-42FC-867A-D8E4455D14D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76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8866" y="368488"/>
            <a:ext cx="78065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Океан Индийский мы переплывем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И тогда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_________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сразу попадем.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Необычный материк,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Хоть и ростом невелик.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Сумчатых зверюшек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Здесь живет немало: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Белки, крысы, кенгуру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И медведь коала.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Вот ехидна, утконос –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Только здесь встречаются,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Попугаи, лирохвост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На ветвях качаются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.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/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                                                                                       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Громова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cs typeface="Simplified Arabic" panose="02020603050405020304" pitchFamily="18" charset="-78"/>
              </a:rPr>
              <a:t>Л.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Simplified Arabic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67608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рк крокодилов(дарвин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038" y="0"/>
            <a:ext cx="999807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472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ла три сестры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1947" y="0"/>
            <a:ext cx="98679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500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лла улуру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5140" y="0"/>
            <a:ext cx="11128373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739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нберра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9723" y="0"/>
            <a:ext cx="1048226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842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ост через сиднейскую бухту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3113" y="0"/>
            <a:ext cx="1134903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4407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ерный театр,сидней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484" y="0"/>
            <a:ext cx="983297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3059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274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31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Австралия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389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ustralia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" b="6020"/>
          <a:stretch/>
        </p:blipFill>
        <p:spPr>
          <a:xfrm>
            <a:off x="-741090" y="0"/>
            <a:ext cx="10799490" cy="69398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987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ьшой барьерный риф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8689" y="0"/>
            <a:ext cx="1103947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418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ьшой барьерный риф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89076" y="0"/>
            <a:ext cx="1063307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33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ольшой барьерный риф2 (2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485"/>
            <a:ext cx="9234903" cy="68724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270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9937" y="0"/>
            <a:ext cx="1032387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4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112"/>
            <a:ext cx="9335171" cy="7005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4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47902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858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2000">
        <p:dissolve/>
      </p:transition>
    </mc:Choice>
    <mc:Fallback xmlns="">
      <p:transition spd="slow" advClick="0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</TotalTime>
  <Words>5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Monotype Corsiva</vt:lpstr>
      <vt:lpstr>Simplified Arabic</vt:lpstr>
      <vt:lpstr>Ретро</vt:lpstr>
      <vt:lpstr>Презентация PowerPoint</vt:lpstr>
      <vt:lpstr>Австралия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Австралия</dc:title>
  <dc:creator>User</dc:creator>
  <cp:lastModifiedBy>ASUS</cp:lastModifiedBy>
  <cp:revision>6</cp:revision>
  <dcterms:created xsi:type="dcterms:W3CDTF">2014-09-27T09:21:03Z</dcterms:created>
  <dcterms:modified xsi:type="dcterms:W3CDTF">2018-01-08T21:05:15Z</dcterms:modified>
</cp:coreProperties>
</file>