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2366D50-B9FC-46D2-B25B-AA095D8EE3D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10486B-14AF-4F61-A1D4-090FB52E7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ba-RU" sz="5400" dirty="0" smtClean="0">
                <a:solidFill>
                  <a:schemeClr val="tx2">
                    <a:lumMod val="75000"/>
                  </a:schemeClr>
                </a:solidFill>
              </a:rPr>
              <a:t>Башҡорт халыҡ йырҙары (7класс)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Дуҫлыҡ,туғанлыҡ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ba-RU" dirty="0" smtClean="0"/>
              <a:t>“Дуҫлыҡ йыры”(Ҡ.Даян,Р.Сәлмәнов),”Дуҫлыҡ иртәһе”(Т.Шәрипов),”Һиңә,Мәскәү”(Р.Ниғмәти,Х.Әхмәтов),”Тыныслыҡ йыры”(С.Ҡудаш,З.Исмәғилев),”Йәшәһен тыныслыҡ”(Ғ.Әмири,Х.Әхмәтов),”Именлек һөрәне”(Р.Ғарипов,Р.Сәлмәнов),”Онотмаһын мине тыуған ил”(М.Харис,А.Хәлфетдинов).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Халыҡ йырҙары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ba-RU" dirty="0" smtClean="0"/>
              <a:t>1.Тарихи ваҡиғалар, хәрби поход, әрме йырҙары: “Урал”, “Эскадрон”, “Любизар”, “Ҡаһым түрә”, “Азамат”, “Йәйләүлек”, “Салауат”, “Әхмәт Байыҡ”, “Буранбай”, “Бейеш”.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ba-RU" b="1" i="1" dirty="0" smtClean="0"/>
              <a:t>Кантон башлыҡтары тураһындағы йырҙар: </a:t>
            </a:r>
          </a:p>
          <a:p>
            <a:r>
              <a:rPr lang="ba-RU" dirty="0" smtClean="0"/>
              <a:t>“Ҡолой кантон”, “Абдулла ахун”, “Тәфтиләү”</a:t>
            </a:r>
          </a:p>
          <a:p>
            <a:r>
              <a:rPr lang="ba-RU" b="1" i="1" dirty="0" smtClean="0"/>
              <a:t>Ҡатын-ҡыҙҙар яҙмышы тураһындағы </a:t>
            </a:r>
            <a:r>
              <a:rPr lang="ba-RU" dirty="0" smtClean="0"/>
              <a:t>йырҙар: “Зөлхизә”, “Ғилмияза”</a:t>
            </a:r>
          </a:p>
          <a:p>
            <a:endParaRPr lang="ba-RU" dirty="0" smtClean="0"/>
          </a:p>
          <a:p>
            <a:r>
              <a:rPr lang="ba-RU" b="1" i="1" dirty="0" smtClean="0"/>
              <a:t>Тәбиғәт тураһында йырҙар: </a:t>
            </a:r>
            <a:r>
              <a:rPr lang="ba-RU" dirty="0" smtClean="0"/>
              <a:t>“Таштуғай”,”Ҡурай”.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Ғ.Туҡай һүҙҙәре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“Халыҡ йырҙары – ата-бабаларыбыҙ тарафынан ҡалдырылған иң ҡәҙерле һәм ҡиммәтле мираҫтыр. Халыҡ йырҙары гәүһәр һәм яҡуттарҙан ҡиммәтле булғаны өсөн дә уларға әһәмиәт бирергә кәрәк. Уларҙы юғалтмаҫҡа кәрәк. Йырҙар – халҡыбыҙ күңеленең һис тутыҡмаҫ һәм күгәрмәҫ саф көҙгөһөлөр”</a:t>
            </a:r>
            <a:r>
              <a:rPr lang="ba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М.Горький һүҙҙәре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ba-RU" dirty="0" smtClean="0">
                <a:solidFill>
                  <a:schemeClr val="tx2">
                    <a:lumMod val="75000"/>
                  </a:schemeClr>
                </a:solidFill>
              </a:rPr>
              <a:t>“Халыҡ ижадын белмәй тороп, хеҙмәтсән халыҡтың ысын тарихын да белеп булмай”.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Йыр тип – көйгә һалып башҡарыла торған шиғри әҫәргә әйтәләр. Йыр – шулай уҡ халыҡ ижады әҫәрҙәренең бик боронғо төрө лә. Ата-бабаларыбыҙ бик боронғо замандарҙан уҡ үҙенең еңеү шатлығын да, юғалтыу ҡайғыһын да, һағыш-ҡыуаныстарын да, тәбиғәт матурлығына һоҡланыуҙарын да йыр аша әйтеп бирергә тырышҡан.</a:t>
            </a:r>
            <a:endParaRPr lang="ru-RU" sz="36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ШТК</a:t>
            </a:r>
            <a:r>
              <a:rPr lang="ba-RU" dirty="0" smtClean="0"/>
              <a:t> “Йырҙар”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1.Боронғо башҡорт халыҡ йырҙарының исемдәрен яҙырға.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2. Тыуған ил, Башҡортостан тураһында ниндәй йырҙар беләһегеҙ?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3. Хеҙмәт тураһында ниндәй йырҙар бар?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4. Дуҫлыҡ, туғанлыҡ тураһындағы йырҙарҙың исемдәрен яҙығыҙ</a:t>
            </a:r>
            <a:r>
              <a:rPr lang="ba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5. Таҡмаҡтар яҙығыҙ.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6. Һәр төркөм күмәкләп йыр башҡара.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7. Һәр төркөмдөң капитаны яңғыҙ йыр башҡара.</a:t>
            </a:r>
          </a:p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8. Теләк буйынса бер башҡорт халыҡ йыры башҡарыла</a:t>
            </a:r>
            <a:r>
              <a:rPr lang="ba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Халыҡ йырҙары.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ba-RU" sz="3600" dirty="0" smtClean="0">
                <a:solidFill>
                  <a:schemeClr val="tx2">
                    <a:lumMod val="75000"/>
                  </a:schemeClr>
                </a:solidFill>
              </a:rPr>
              <a:t>“Гөлмәрфуға”, “Ғәфифә”, “Мәҙинәкәй”, “Маһисәрүәр”, “Көйөлдө”, “Һанаҡа”, “Зөлхәбирә”, “Ҡарасәс”, “Ҡыр ҡаҙы”, “Элмәлек”, “Үткән ғүмер”, “Сыбай ҡашҡа”, “Күк юрға”, “Ерән ҡашҡа”, “Ҡурай”, “Уйыл”, “Түрәкәй”, “Һаҡмар”, “Ҡымыҙ йыры”, “Зәйнулла”, “Томан”, “Ялсығол”, “Ағиҙел”, “Йәйләүлек”.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a-RU" dirty="0" smtClean="0"/>
              <a:t>Тыуған ил,Башҡортостан тураһында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ba-RU" dirty="0" smtClean="0"/>
              <a:t>“Тыуған илем”(С.Юлаев,З.Исмәғилев),“Тыуған илкәйем”(З.Биишева,А.Хәлфетдинов),”Гүзәл Өфөм-баш ҡалам”(Р.Янбулатова,Х.Әхмәтов),</a:t>
            </a:r>
          </a:p>
          <a:p>
            <a:pPr>
              <a:buNone/>
            </a:pPr>
            <a:r>
              <a:rPr lang="ba-RU" dirty="0" smtClean="0"/>
              <a:t>“Өфө вальсы”(Я.Ҡолмой ,Т.Шәрипов),”Учалы”,</a:t>
            </a:r>
          </a:p>
          <a:p>
            <a:pPr>
              <a:buNone/>
            </a:pPr>
            <a:r>
              <a:rPr lang="ba-RU" dirty="0" smtClean="0"/>
              <a:t>“Йүрүҙән”(М.Закиров,В.Мөхәмәҙиев),”Мәтрүшкәләр”(И.Юзеев,А.Ғиләжев),”Матур Өфө ҡалаһы(Ҡ.Даян,М.Вәлиев),”Өфө ни өсөн матур?”(Н.Дәүли,С.Садыҡова),”Ағиҙелдә аҡ томан”(Н.Нәжми,Н.Сабитов),”Һаумы,тиҙәр гөлдәр...”(М.Кәрим,Н.Мөстәҡимов)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Хеҙмәт тураһында йырҙар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ba-RU" dirty="0" smtClean="0"/>
              <a:t>“Хеҙмәт йыры”(Ә.Ихсан,Р.Сәлмәнов),”Нефтселәр маршы”(Ә.Дауытов),”Нефтсе ҡыҙ Гөлкәй”(Ҡ.Даян,Х.Әхмәтов),”Колхозсылар маршы”(Ҡ.Даян,Р.Сәлмәнов),”Арыш башағы”(С.Әлибаев,Р.Хәсәнов),”Башҡортостан икмәге”(Ш.Биҡҡол,Т.Кәримов),”Ялан батыры”(Ҡ.Даян,Х.Әхмәтов),”Һауынсылар йыры(Н.Иҙелбай,Х.Әхмәтов)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Words>490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Башҡорт халыҡ йырҙары (7класс)</vt:lpstr>
      <vt:lpstr>Ғ.Туҡай һүҙҙәре</vt:lpstr>
      <vt:lpstr>М.Горький һүҙҙәре</vt:lpstr>
      <vt:lpstr>Презентация PowerPoint</vt:lpstr>
      <vt:lpstr>ШТК “Йырҙар”</vt:lpstr>
      <vt:lpstr>Презентация PowerPoint</vt:lpstr>
      <vt:lpstr>Халыҡ йырҙары.</vt:lpstr>
      <vt:lpstr>Тыуған ил,Башҡортостан тураһында</vt:lpstr>
      <vt:lpstr>Хеҙмәт тураһында йырҙар</vt:lpstr>
      <vt:lpstr>Дуҫлыҡ,туғанлыҡ</vt:lpstr>
      <vt:lpstr>Халыҡ йырҙары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Башҡорт халыҡ йырҙары (7класс)</dc:title>
  <dc:creator>Кабинет (4)</dc:creator>
  <cp:lastModifiedBy>Пользователь</cp:lastModifiedBy>
  <cp:revision>15</cp:revision>
  <dcterms:created xsi:type="dcterms:W3CDTF">2017-12-06T06:45:58Z</dcterms:created>
  <dcterms:modified xsi:type="dcterms:W3CDTF">2018-01-09T13:45:18Z</dcterms:modified>
</cp:coreProperties>
</file>