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2" r:id="rId4"/>
    <p:sldId id="265" r:id="rId5"/>
    <p:sldId id="257" r:id="rId6"/>
    <p:sldId id="268" r:id="rId7"/>
    <p:sldId id="258" r:id="rId8"/>
    <p:sldId id="269" r:id="rId9"/>
    <p:sldId id="261" r:id="rId10"/>
    <p:sldId id="260" r:id="rId11"/>
    <p:sldId id="263" r:id="rId12"/>
    <p:sldId id="264" r:id="rId13"/>
    <p:sldId id="25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1B7BFF3-14F9-40EF-875D-386A387B8A75}">
          <p14:sldIdLst>
            <p14:sldId id="256"/>
            <p14:sldId id="267"/>
            <p14:sldId id="262"/>
            <p14:sldId id="265"/>
            <p14:sldId id="257"/>
            <p14:sldId id="268"/>
            <p14:sldId id="258"/>
            <p14:sldId id="269"/>
            <p14:sldId id="261"/>
            <p14:sldId id="260"/>
            <p14:sldId id="263"/>
            <p14:sldId id="264"/>
            <p14:sldId id="259"/>
          </p14:sldIdLst>
        </p14:section>
        <p14:section name="Раздел без заголовка" id="{77983EC6-4C41-4EC9-9D75-612AE617506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1C2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81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26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96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3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558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0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0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11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780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27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3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E6C4A-0975-4333-95D4-F5DC827D0345}" type="datetimeFigureOut">
              <a:rPr lang="ru-RU" smtClean="0"/>
              <a:t>22.11.2017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B4181-FF87-4D4C-AEB3-A1CB8C04C8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95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4819" y="3456131"/>
            <a:ext cx="9144000" cy="2387600"/>
          </a:xfrm>
        </p:spPr>
        <p:txBody>
          <a:bodyPr>
            <a:noAutofit/>
          </a:bodyPr>
          <a:lstStyle/>
          <a:p>
            <a:r>
              <a:rPr lang="ru-RU" sz="7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игра </a:t>
            </a:r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«Сокровища Форта - </a:t>
            </a:r>
            <a:r>
              <a:rPr lang="ru-RU" sz="72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Боярд</a:t>
            </a:r>
            <a:r>
              <a:rPr lang="ru-RU" sz="7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52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1322" y="3151377"/>
            <a:ext cx="585216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Чайкин Илья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7" b="20124"/>
          <a:stretch/>
        </p:blipFill>
        <p:spPr>
          <a:xfrm>
            <a:off x="364706" y="884593"/>
            <a:ext cx="4189088" cy="45335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манда «Апельсин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46" y="4885898"/>
            <a:ext cx="1876471" cy="177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514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6194" y="2811937"/>
            <a:ext cx="6869526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Комлева Поля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31" b="12017"/>
          <a:stretch/>
        </p:blipFill>
        <p:spPr>
          <a:xfrm>
            <a:off x="838199" y="1386839"/>
            <a:ext cx="3646075" cy="41757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манда «Апельсин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46" y="4885898"/>
            <a:ext cx="1876471" cy="177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533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5280" y="3047365"/>
            <a:ext cx="687324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Дроздова </a:t>
            </a:r>
            <a:r>
              <a:rPr lang="ru-RU" sz="5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Ариша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6" b="14120"/>
          <a:stretch/>
        </p:blipFill>
        <p:spPr>
          <a:xfrm>
            <a:off x="393593" y="1386839"/>
            <a:ext cx="3614527" cy="43864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манда «Апельсин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284" y="4886222"/>
            <a:ext cx="1876471" cy="177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06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6280" y="2757805"/>
            <a:ext cx="580644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Акимова Кира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7" r="10164" b="6413"/>
          <a:stretch/>
        </p:blipFill>
        <p:spPr>
          <a:xfrm>
            <a:off x="502920" y="868679"/>
            <a:ext cx="3823420" cy="56121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Команда «Апельсин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9340" y="4886222"/>
            <a:ext cx="1876471" cy="177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9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116" y="339492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7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«Миротворцы»</a:t>
            </a: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оманда «Миротворцы»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214" y="163773"/>
            <a:ext cx="3361689" cy="33300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38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6240" y="3016885"/>
            <a:ext cx="679704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Слободская Рита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5" t="9530" b="16570"/>
          <a:stretch/>
        </p:blipFill>
        <p:spPr>
          <a:xfrm>
            <a:off x="548640" y="1341119"/>
            <a:ext cx="3398520" cy="40663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манда «Миротворцы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90" y="5049671"/>
            <a:ext cx="1901380" cy="1637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804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8409" y="2617005"/>
            <a:ext cx="6345072" cy="207782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Галкина Полина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Команда «Миротворцы»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2791" y="5063318"/>
            <a:ext cx="1901380" cy="1637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96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15840" y="2910205"/>
            <a:ext cx="597408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Федина Ира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8" b="19939"/>
          <a:stretch/>
        </p:blipFill>
        <p:spPr>
          <a:xfrm>
            <a:off x="426720" y="1478280"/>
            <a:ext cx="4084320" cy="44289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манда «Миротворцы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90" y="5049671"/>
            <a:ext cx="1901380" cy="1637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531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16" y="3384645"/>
            <a:ext cx="7573370" cy="92641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Назаров </a:t>
            </a:r>
            <a:r>
              <a:rPr lang="ru-RU" sz="5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лья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оманда «Миротворцы»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90" y="5049671"/>
            <a:ext cx="1901380" cy="1637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58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4360" y="3040569"/>
            <a:ext cx="7117080" cy="1325563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5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Садовский Максим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2"/>
          <a:stretch/>
        </p:blipFill>
        <p:spPr>
          <a:xfrm>
            <a:off x="228600" y="518160"/>
            <a:ext cx="4175760" cy="46861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pic>
        <p:nvPicPr>
          <p:cNvPr id="5" name="Рисунок 4" descr="Команда «Миротворцы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2590" y="5049671"/>
            <a:ext cx="1901380" cy="16377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171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6596" y="3490462"/>
            <a:ext cx="8323997" cy="16138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«Апельсины»</a:t>
            </a: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оманда «Апельсин»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007" y="208109"/>
            <a:ext cx="3699715" cy="3517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005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2979577"/>
            <a:ext cx="655320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Тарасов Артем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9" b="23575"/>
          <a:stretch/>
        </p:blipFill>
        <p:spPr>
          <a:xfrm>
            <a:off x="454553" y="1691639"/>
            <a:ext cx="3827981" cy="390144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Команда «Апельсин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5246" y="4885898"/>
            <a:ext cx="1876471" cy="177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4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30</Words>
  <Application>Microsoft Office PowerPoint</Application>
  <PresentationFormat>Широкоэкранный</PresentationFormat>
  <Paragraphs>13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Квест- игра  «Сокровища Форта - Боярд»</vt:lpstr>
      <vt:lpstr> Команда «Миротворцы»</vt:lpstr>
      <vt:lpstr>Слободская Рита</vt:lpstr>
      <vt:lpstr>Галкина Полина</vt:lpstr>
      <vt:lpstr>Федина Ира</vt:lpstr>
      <vt:lpstr>Назаров Илья</vt:lpstr>
      <vt:lpstr>   Садовский Максим  </vt:lpstr>
      <vt:lpstr>Команда «Апельсины»</vt:lpstr>
      <vt:lpstr>Тарасов Артем</vt:lpstr>
      <vt:lpstr>Чайкин Илья</vt:lpstr>
      <vt:lpstr>Комлева Поля</vt:lpstr>
      <vt:lpstr>Дроздова Ариша</vt:lpstr>
      <vt:lpstr>Акимова Кира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Пед кабинет</cp:lastModifiedBy>
  <cp:revision>16</cp:revision>
  <dcterms:created xsi:type="dcterms:W3CDTF">2017-11-12T10:53:53Z</dcterms:created>
  <dcterms:modified xsi:type="dcterms:W3CDTF">2017-11-22T04:57:39Z</dcterms:modified>
</cp:coreProperties>
</file>