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93" r:id="rId2"/>
    <p:sldId id="263" r:id="rId3"/>
    <p:sldId id="295" r:id="rId4"/>
    <p:sldId id="296" r:id="rId5"/>
    <p:sldId id="265" r:id="rId6"/>
    <p:sldId id="264" r:id="rId7"/>
    <p:sldId id="266" r:id="rId8"/>
    <p:sldId id="289" r:id="rId9"/>
    <p:sldId id="262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90" autoAdjust="0"/>
    <p:restoredTop sz="94660"/>
  </p:normalViewPr>
  <p:slideViewPr>
    <p:cSldViewPr>
      <p:cViewPr>
        <p:scale>
          <a:sx n="100" d="100"/>
          <a:sy n="100" d="100"/>
        </p:scale>
        <p:origin x="-195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55DE2-6287-4612-A10E-DC27107A883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A62FDE-4088-40FF-BAC0-0A18D524E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72875-0261-4E89-B116-C5B58C23B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CC8C1-7C44-4AFA-BAF6-997BCD2A27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75;&#1088;&#1091;&#1087;&#1087;&#1072;%20&#1089;&#1082;&#1072;&#1079;&#1082;&#1072;\&#1044;&#1077;&#1090;&#1089;&#1082;&#1080;&#1077;%20&#1055;&#1077;&#1089;&#1085;&#1080;%20&#1048;&#1079;%20&#1063;&#1077;&#1075;&#1086;%20&#1046;&#1077;%20&#1048;&#1079;%20&#1063;&#1077;&#1075;&#1086;%20&#1046;&#1077;%20&#1048;&#1079;%20&#1063;&#1077;&#1075;&#1086;%20&#1046;&#1077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2143116"/>
            <a:ext cx="57150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ГРУППА                               « СКАЗКА»</a:t>
            </a: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Детские Песни Из Чего Же Из Чего Же Из Чего Ж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D:\ФОТО МОИХ ДЕТИШЕК\мои ребятишки сред.группа\image (28)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85728"/>
            <a:ext cx="3000396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D:\ФОТО МОИХ ДЕТИШЕК\мои ребятишки сред.группа\image (6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14744" y="285728"/>
            <a:ext cx="4786346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D:\ФОТО МОИХ ДЕТИШЕК\мои ребятишки сред.группа\image (24) - копия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14744" y="3714752"/>
            <a:ext cx="4786346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D:\ФОТО МОИХ ДЕТИШЕК\мои ребятишки сред.группа\image (63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1472" y="3786190"/>
            <a:ext cx="3000396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D:\ФОТО МОИХ ДЕТИШЕК\мои малыши\IMG_86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57166"/>
            <a:ext cx="4000528" cy="28279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D:\ФОТО МОИХ ДЕТИШЕК\мои малыши\IMG_858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3286124"/>
            <a:ext cx="3714776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D:\ФОТО МОИХ ДЕТИШЕК\мои ребятишки сред.группа\IMG_20140918_110415_2C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57166"/>
            <a:ext cx="3714776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D:\ФОТО МОИХ ДЕТИШЕК\107CANON\IMG_8639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143372" y="3286124"/>
            <a:ext cx="4000528" cy="27146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 rot="10800000" flipV="1">
            <a:off x="428596" y="5929330"/>
            <a:ext cx="7358114" cy="65625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Такими МЫ пришли в детский сад.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E:\107CANON\IMG_86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89952">
            <a:off x="4572000" y="357166"/>
            <a:ext cx="4094928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E:\107CANON\IMG_867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98135">
            <a:off x="357158" y="285728"/>
            <a:ext cx="4028885" cy="32405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E:\107CANON\IMG_86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59630">
            <a:off x="4533817" y="3364130"/>
            <a:ext cx="4071966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5" descr="E:\107CANON\IMG_86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272322">
            <a:off x="438139" y="3362309"/>
            <a:ext cx="4071967" cy="29469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E:\107CANON\IMG_86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728702">
            <a:off x="4558917" y="487468"/>
            <a:ext cx="3673091" cy="37323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E:\107CANON\IMG_86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59883">
            <a:off x="1027980" y="369560"/>
            <a:ext cx="3323250" cy="36220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E:\107CANON\IMG_86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792514">
            <a:off x="1159136" y="3424347"/>
            <a:ext cx="2760159" cy="29201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E:\107CANON\IMG_86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76750">
            <a:off x="3929058" y="3571876"/>
            <a:ext cx="4071966" cy="26514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D:\ФОТО МОИХ ДЕТИШЕК\сказка2\20140506162358(36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89932">
            <a:off x="359574" y="304588"/>
            <a:ext cx="3698540" cy="278446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D:\ФОТО МОИХ ДЕТИШЕК\сказка2\20140506162358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20984">
            <a:off x="4366083" y="497484"/>
            <a:ext cx="4247633" cy="26515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D:\ФОТО МОИХ ДЕТИШЕК\сказка2\20140506162358(5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3429000"/>
            <a:ext cx="4479854" cy="2857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 descr="D:\ФОТО МОИХ ДЕТИШЕК\сказка2\20140506162358(9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363404">
            <a:off x="223965" y="3428666"/>
            <a:ext cx="3866047" cy="30060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 descr="D:\ФОТО МОИХ ДЕТИШЕК\мои ребятишки сред.группа\image (22)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851362">
            <a:off x="4007393" y="2919579"/>
            <a:ext cx="4625676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3" descr="D:\ФОТО МОИХ ДЕТИШЕК\мои ребятишки сред.группа\image (6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447969">
            <a:off x="4482751" y="409787"/>
            <a:ext cx="3289195" cy="2667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7" name="Picture 5" descr="D:\ФОТО МОИХ ДЕТИШЕК\мои ребятишки сред.группа\image (29) - коп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077797">
            <a:off x="609857" y="572195"/>
            <a:ext cx="3488176" cy="3605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2844" y="4643446"/>
            <a:ext cx="4286280" cy="6469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СРЕДНЯЯ  ГРУППА</a:t>
            </a: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-2071734" y="3571876"/>
            <a:ext cx="45719" cy="71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D:\ФОТО МОИХ ДЕТИШЕК\мои ребятишки сред.группа\IMG_88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428604"/>
            <a:ext cx="4000528" cy="3017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D:\ФОТО МОИХ ДЕТИШЕК\мои ребятишки сред.группа\IMG_88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53824" y="428604"/>
            <a:ext cx="4090142" cy="29289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2" name="Picture 2" descr="D:\ФОТО МОИХ ДЕТИШЕК\Моя средняя группа\IMG_89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3500438"/>
            <a:ext cx="4071966" cy="29289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D:\ФОТО МОИХ ДЕТИШЕК\Моя средняя группа\IMG_891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3429000"/>
            <a:ext cx="4000560" cy="30003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D:\ФОТО МОИХ ДЕТИШЕК\Моя средняя группа\IMG_88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85728"/>
            <a:ext cx="3857652" cy="29842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D:\ФОТО МОИХ ДЕТИШЕК\Моя средняя группа\IMG_888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3286124"/>
            <a:ext cx="4000528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0" name="Picture 4" descr="D:\ФОТО МОИХ ДЕТИШЕК\Моя средняя группа\IMG_888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3286124"/>
            <a:ext cx="3857652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 descr="D:\ФОТО МОИХ ДЕТИШЕК\107CANON\IMG_89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6248" y="285728"/>
            <a:ext cx="4000528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для детского фотоальбома (20 обоев) &quot; Красивые картинки, Обои для рабочего стола, Картинки на рабочий стол, Красивые ф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D:\ФОТО МОИХ ДЕТИШЕК\мои ребятишки сред.группа\Новая папка\DSC036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85728"/>
            <a:ext cx="4214842" cy="30859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D:\ФОТО МОИХ ДЕТИШЕК\мои ребятишки сред.группа\Новая папка\DSC036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85728"/>
            <a:ext cx="3786214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D:\ФОТО МОИХ ДЕТИШЕК\мои ребятишки сред.группа\Новая папка\DSC0360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500438"/>
            <a:ext cx="4000528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5" name="Picture 5" descr="D:\ФОТО МОИХ ДЕТИШЕК\мои ребятишки сред.группа\Новая папка\DSC0366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34" y="3429000"/>
            <a:ext cx="4071966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14</Words>
  <Application>Microsoft Office PowerPoint</Application>
  <PresentationFormat>Экран (4:3)</PresentationFormat>
  <Paragraphs>3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66</cp:revision>
  <dcterms:created xsi:type="dcterms:W3CDTF">2017-02-21T19:43:48Z</dcterms:created>
  <dcterms:modified xsi:type="dcterms:W3CDTF">2018-01-09T15:17:31Z</dcterms:modified>
</cp:coreProperties>
</file>