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65" r:id="rId2"/>
    <p:sldId id="257" r:id="rId3"/>
    <p:sldId id="266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7BF5-0F26-4817-8246-17716BE4B741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9285-8AA5-46C5-8C99-920C59C3E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491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7BF5-0F26-4817-8246-17716BE4B741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9285-8AA5-46C5-8C99-920C59C3E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913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7BF5-0F26-4817-8246-17716BE4B741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9285-8AA5-46C5-8C99-920C59C3E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387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7BF5-0F26-4817-8246-17716BE4B741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9285-8AA5-46C5-8C99-920C59C3ED8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63371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7BF5-0F26-4817-8246-17716BE4B741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9285-8AA5-46C5-8C99-920C59C3E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416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7BF5-0F26-4817-8246-17716BE4B741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9285-8AA5-46C5-8C99-920C59C3ED8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0813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7BF5-0F26-4817-8246-17716BE4B741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9285-8AA5-46C5-8C99-920C59C3E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239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7BF5-0F26-4817-8246-17716BE4B741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9285-8AA5-46C5-8C99-920C59C3E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764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7BF5-0F26-4817-8246-17716BE4B741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9285-8AA5-46C5-8C99-920C59C3E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946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7BF5-0F26-4817-8246-17716BE4B741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9285-8AA5-46C5-8C99-920C59C3E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556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7BF5-0F26-4817-8246-17716BE4B741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9285-8AA5-46C5-8C99-920C59C3E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555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7BF5-0F26-4817-8246-17716BE4B741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9285-8AA5-46C5-8C99-920C59C3E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21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7BF5-0F26-4817-8246-17716BE4B741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9285-8AA5-46C5-8C99-920C59C3E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4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7BF5-0F26-4817-8246-17716BE4B741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9285-8AA5-46C5-8C99-920C59C3E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32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7BF5-0F26-4817-8246-17716BE4B741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9285-8AA5-46C5-8C99-920C59C3E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437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7BF5-0F26-4817-8246-17716BE4B741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9285-8AA5-46C5-8C99-920C59C3E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019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C7BF5-0F26-4817-8246-17716BE4B741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C9285-8AA5-46C5-8C99-920C59C3E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524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5AC7BF5-0F26-4817-8246-17716BE4B741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7FC9285-8AA5-46C5-8C99-920C59C3E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7636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  <p:sldLayoutId id="2147483856" r:id="rId16"/>
    <p:sldLayoutId id="214748385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Хохломская роспись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602403"/>
            <a:ext cx="4954250" cy="1913466"/>
          </a:xfrm>
        </p:spPr>
        <p:txBody>
          <a:bodyPr>
            <a:normAutofit/>
          </a:bodyPr>
          <a:lstStyle/>
          <a:p>
            <a:pPr lvl="0" algn="l">
              <a:buClrTx/>
              <a:buSzPct val="60000"/>
            </a:pPr>
            <a:r>
              <a:rPr lang="ru-RU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</a:rPr>
              <a:t>Воспитатель: Павлова Ирина Юрьевна</a:t>
            </a:r>
          </a:p>
          <a:p>
            <a:pPr lvl="0" algn="l">
              <a:buClrTx/>
              <a:buSzPct val="60000"/>
            </a:pPr>
            <a:r>
              <a:rPr lang="ru-RU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</a:rPr>
              <a:t>МДОУ ЦРР д/с «Снежинка»- №</a:t>
            </a:r>
            <a:r>
              <a:rPr lang="ru-RU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</a:rPr>
              <a:t>3</a:t>
            </a:r>
          </a:p>
          <a:p>
            <a:pPr lvl="0" algn="l">
              <a:buClrTx/>
              <a:buSzPct val="60000"/>
            </a:pPr>
            <a:r>
              <a:rPr lang="ru-RU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</a:rPr>
              <a:t> </a:t>
            </a:r>
            <a:r>
              <a:rPr lang="ru-RU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/>
              </a:rPr>
              <a:t>РС (Я) г. Нерюнгри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509120"/>
            <a:ext cx="1932486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023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/>
        </p:blipFill>
        <p:spPr bwMode="auto">
          <a:xfrm>
            <a:off x="539552" y="939173"/>
            <a:ext cx="1656184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7" r="11667"/>
          <a:stretch/>
        </p:blipFill>
        <p:spPr bwMode="auto">
          <a:xfrm>
            <a:off x="2951820" y="939173"/>
            <a:ext cx="1656184" cy="1620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/>
        </p:blipFill>
        <p:spPr bwMode="auto">
          <a:xfrm>
            <a:off x="5508104" y="877353"/>
            <a:ext cx="1631030" cy="16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9" r="12069"/>
          <a:stretch/>
        </p:blipFill>
        <p:spPr bwMode="auto">
          <a:xfrm>
            <a:off x="447680" y="3573016"/>
            <a:ext cx="1748056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67" r="11667"/>
          <a:stretch/>
        </p:blipFill>
        <p:spPr bwMode="auto">
          <a:xfrm>
            <a:off x="3025429" y="3537667"/>
            <a:ext cx="1714405" cy="1677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/>
        </p:blipFill>
        <p:spPr bwMode="auto">
          <a:xfrm>
            <a:off x="5580112" y="3560262"/>
            <a:ext cx="1656184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396427"/>
            <a:ext cx="504056" cy="5345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508104" y="305761"/>
            <a:ext cx="504056" cy="5345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951820" y="396427"/>
            <a:ext cx="504056" cy="5345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30587" y="3038507"/>
            <a:ext cx="504056" cy="5345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11755" y="3003158"/>
            <a:ext cx="504056" cy="5345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5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569527" y="3025753"/>
            <a:ext cx="504056" cy="5345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46498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75798"/>
            <a:ext cx="5514641" cy="554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8699036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19</TotalTime>
  <Words>29</Words>
  <Application>Microsoft Office PowerPoint</Application>
  <PresentationFormat>Экран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Century Gothic</vt:lpstr>
      <vt:lpstr>Palatino Linotype</vt:lpstr>
      <vt:lpstr>Wingdings 3</vt:lpstr>
      <vt:lpstr>Сектор</vt:lpstr>
      <vt:lpstr>Хохломская роспись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Хохломская роспись</dc:title>
  <dc:creator>RePack by Diakov</dc:creator>
  <cp:lastModifiedBy>User</cp:lastModifiedBy>
  <cp:revision>5</cp:revision>
  <dcterms:created xsi:type="dcterms:W3CDTF">2016-01-30T06:41:54Z</dcterms:created>
  <dcterms:modified xsi:type="dcterms:W3CDTF">2018-01-09T03:04:25Z</dcterms:modified>
</cp:coreProperties>
</file>