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>
      <p:cViewPr varScale="1">
        <p:scale>
          <a:sx n="47" d="100"/>
          <a:sy n="47" d="100"/>
        </p:scale>
        <p:origin x="54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15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779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79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0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858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926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5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92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5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099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76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68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3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48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79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BF592-878B-4644-AA03-E66D289BCFE5}" type="datetimeFigureOut">
              <a:rPr lang="ru-RU" smtClean="0"/>
              <a:t>14.04.2017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66D5E49-DCB9-47FF-A9CE-AD9E02E6A6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6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a-RU" b="1" i="1" dirty="0" smtClean="0"/>
              <a:t>Һөйләмдә тыныш билдәләре.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7786" y="4777381"/>
            <a:ext cx="8915399" cy="1126283"/>
          </a:xfrm>
        </p:spPr>
        <p:txBody>
          <a:bodyPr>
            <a:noAutofit/>
          </a:bodyPr>
          <a:lstStyle/>
          <a:p>
            <a:r>
              <a:rPr lang="ba-RU" sz="3600" dirty="0" smtClean="0"/>
              <a:t>Нөктә, һорау билдәһе, өндәү билдәһе, өтөр, күп нөктә, һыҙыҡ, йәйә, тырнаҡтар, абзац, нөктәле өтөр.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30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2000" dirty="0" smtClean="0"/>
              <a:t>- Кеше ниңә тәҙрә ҡуя ?                      - Ер көйгәндә, гөл шиңгәндә,</a:t>
            </a:r>
          </a:p>
          <a:p>
            <a:r>
              <a:rPr lang="ba-RU" sz="2000" dirty="0" smtClean="0"/>
              <a:t>- Ҡояш күрер өсөндөр.                        </a:t>
            </a:r>
            <a:r>
              <a:rPr lang="ba-RU" sz="2000" dirty="0"/>
              <a:t> </a:t>
            </a:r>
            <a:r>
              <a:rPr lang="ba-RU" sz="2000" dirty="0" smtClean="0"/>
              <a:t>Шишмә була алмаһам,</a:t>
            </a:r>
          </a:p>
          <a:p>
            <a:r>
              <a:rPr lang="ba-RU" sz="2000" dirty="0" smtClean="0"/>
              <a:t>- Кеше ниңә ишек ҡуя ?                        Илем әйтер:</a:t>
            </a:r>
          </a:p>
          <a:p>
            <a:r>
              <a:rPr lang="ba-RU" sz="2000" dirty="0" smtClean="0"/>
              <a:t>- Кеше  керер өсөндөр.                        «Ник тыуған?» – тип.                         </a:t>
            </a:r>
          </a:p>
          <a:p>
            <a:r>
              <a:rPr lang="ba-RU" sz="2000" dirty="0" smtClean="0"/>
              <a:t>Ишек, тәҙрә уйылмаған                        Әгәр ғүмер ялғаһам,</a:t>
            </a:r>
          </a:p>
          <a:p>
            <a:r>
              <a:rPr lang="ba-RU" sz="2000" dirty="0" smtClean="0"/>
              <a:t>«Өйгә» китә кеше бер:                           Сәскә-гөлгә дым-һут биреп -</a:t>
            </a:r>
          </a:p>
          <a:p>
            <a:r>
              <a:rPr lang="ba-RU" sz="2000" dirty="0" smtClean="0"/>
              <a:t>Тыуҙыра ла ҡабат үҙенә                        Бына был йәшәү булыр.</a:t>
            </a:r>
          </a:p>
          <a:p>
            <a:r>
              <a:rPr lang="ba-RU" sz="2000" dirty="0" smtClean="0"/>
              <a:t>Ала һине ошо ер.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1264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/>
              <a:t>- Ишек –тәҙрә уйылмаған                          Ишегемә кеше инер,</a:t>
            </a:r>
          </a:p>
          <a:p>
            <a:r>
              <a:rPr lang="ba-RU" dirty="0"/>
              <a:t>Өйгә киткәнсе әле,                                       Тәҙрәмә нурҙар тулыр.</a:t>
            </a:r>
          </a:p>
          <a:p>
            <a:r>
              <a:rPr lang="ba-RU" dirty="0"/>
              <a:t>Кешенең донъя шаулатып                         Дуҫтарыма ишек асам ,</a:t>
            </a:r>
          </a:p>
          <a:p>
            <a:r>
              <a:rPr lang="ba-RU" dirty="0"/>
              <a:t>Йәшнәп йәшәрҙәй мәле.                             Ҡояшҡа тәҙрә асам -</a:t>
            </a:r>
          </a:p>
          <a:p>
            <a:r>
              <a:rPr lang="ba-RU" dirty="0"/>
              <a:t>Ошо йәшәү миндә әле.                               Ҡуйған ишегем, уйған </a:t>
            </a:r>
          </a:p>
          <a:p>
            <a:r>
              <a:rPr lang="ba-RU" dirty="0"/>
              <a:t>Ҡәҙерен беләмме һуң?                                                          тәҙрәм</a:t>
            </a:r>
          </a:p>
          <a:p>
            <a:r>
              <a:rPr lang="ba-RU" dirty="0"/>
              <a:t>Юлдарымда нурҙар булып                        Ябылмаһын һис ҡасан.</a:t>
            </a:r>
          </a:p>
          <a:p>
            <a:r>
              <a:rPr lang="ba-RU" dirty="0"/>
              <a:t>Төндәрҙе теләмме һуң ?                                              (Р. Шаммас.)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85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1 күренеш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2800" dirty="0" smtClean="0"/>
              <a:t>Зиннәт (бышылдап ҡына). Мин яратам һине, Гөлназ!</a:t>
            </a:r>
          </a:p>
          <a:p>
            <a:r>
              <a:rPr lang="ba-RU" sz="2800" dirty="0" smtClean="0"/>
              <a:t>Гөлназ (ашығып). Юҡ,юҡ, Зиннәт ағай, кәрәкмәй, минең институтты тамамлайһым  бар әле.</a:t>
            </a:r>
          </a:p>
          <a:p>
            <a:r>
              <a:rPr lang="ba-RU" sz="2800" dirty="0" smtClean="0"/>
              <a:t>Зиннәт. Тамамла. Мин ике йыл ғына түгел, ун йыл көтөргә лә әҙермен...Әгәр...һин дә мине яратһаң...Мин яуап </a:t>
            </a:r>
            <a:r>
              <a:rPr lang="ba-RU" sz="2800" dirty="0" smtClean="0"/>
              <a:t>көтәм, Гөлназ</a:t>
            </a:r>
            <a:r>
              <a:rPr lang="ru-RU" sz="2800" dirty="0" smtClean="0"/>
              <a:t>?</a:t>
            </a:r>
            <a:endParaRPr lang="ba-RU" sz="2800" dirty="0" smtClean="0"/>
          </a:p>
          <a:p>
            <a:r>
              <a:rPr lang="ba-RU" sz="2800" dirty="0" smtClean="0"/>
              <a:t>Гөлназ. Зиннәт ағай. Миңә үпкәләмә, </a:t>
            </a:r>
            <a:r>
              <a:rPr lang="ba-RU" sz="2800" dirty="0" smtClean="0"/>
              <a:t>яраймы?... Мин </a:t>
            </a:r>
            <a:r>
              <a:rPr lang="ba-RU" sz="2800" dirty="0" smtClean="0"/>
              <a:t>яратмайым, шикелле.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488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sz="2800" dirty="0" smtClean="0"/>
              <a:t>Зиннәт (ҡапыл күҙ алдары ҡараңғыланып киткән кеше кеүек сайҡалып китә, ләкин үҙен тиҙ ҡулға ала һәм оҙаҡ тынлыҡтан һуң.) Рәхмәт...Гөлназ</a:t>
            </a:r>
            <a:r>
              <a:rPr lang="ba-RU" dirty="0" smtClean="0"/>
              <a:t>!</a:t>
            </a:r>
          </a:p>
          <a:p>
            <a:r>
              <a:rPr lang="ba-RU" sz="2800" dirty="0" smtClean="0"/>
              <a:t>Гөлназ (уңайһыҙ ашығып). </a:t>
            </a:r>
            <a:r>
              <a:rPr lang="ba-RU" sz="2800" dirty="0"/>
              <a:t>Зиннәт </a:t>
            </a:r>
            <a:r>
              <a:rPr lang="ba-RU" sz="2800" dirty="0" smtClean="0"/>
              <a:t> ағай. Зинһар. Асыуланмағыҙ миңә</a:t>
            </a:r>
            <a:r>
              <a:rPr lang="ba-RU" sz="2800" dirty="0" smtClean="0"/>
              <a:t>... Мин...</a:t>
            </a:r>
          </a:p>
          <a:p>
            <a:r>
              <a:rPr lang="ba-RU" sz="2800" dirty="0" smtClean="0"/>
              <a:t>Зиннәт (тыныс). Һин тураһын әйттең, шуның өсөн рәхмәт һиңә. (Нажибәк Хафизов.)</a:t>
            </a:r>
            <a:endParaRPr lang="ba-RU" sz="2800" dirty="0" smtClean="0"/>
          </a:p>
          <a:p>
            <a:endParaRPr lang="ba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8084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2 күренеш.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a-RU" sz="2800" dirty="0" smtClean="0"/>
              <a:t>Зиннәт. </a:t>
            </a:r>
            <a:r>
              <a:rPr lang="ba-RU" sz="2800" dirty="0"/>
              <a:t>Ү</a:t>
            </a:r>
            <a:r>
              <a:rPr lang="ba-RU" sz="2800" dirty="0" smtClean="0"/>
              <a:t>кенәһеңме?</a:t>
            </a:r>
          </a:p>
          <a:p>
            <a:r>
              <a:rPr lang="ba-RU" sz="2800" dirty="0" smtClean="0"/>
              <a:t>Гөлназ. Үкенәм.  Һин шундай аҡыллы, тыйнаҡ, иғтибарлы инең. Ни өсөн яратмайым, тип әйттем икән? Әле булһа аңлай алмайым.</a:t>
            </a:r>
          </a:p>
          <a:p>
            <a:r>
              <a:rPr lang="ba-RU" sz="2800" dirty="0" smtClean="0"/>
              <a:t>Зиннәт. Йөрәк һынауы үтмәгән мөхәббәт – ялған бәхет. Ул икең өсөн дә язаға әүерелә. Һин ул саҡта тура әйттең. Рәхмәт!</a:t>
            </a:r>
          </a:p>
          <a:p>
            <a:r>
              <a:rPr lang="ba-RU" sz="2800" dirty="0" smtClean="0"/>
              <a:t>Гөлназ. Улайһа ниңә йылдар үткән һайын, һине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912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2800" dirty="0"/>
              <a:t>й</a:t>
            </a:r>
            <a:r>
              <a:rPr lang="ba-RU" sz="2800" dirty="0" smtClean="0"/>
              <a:t>ышыраҡ иҫкә төшөрәм һуң? Йөрәккә ауыр булған һайын, уйҙарымда һиңә өндәшәм, һинең  менән һөйләшәм</a:t>
            </a:r>
          </a:p>
          <a:p>
            <a:r>
              <a:rPr lang="ba-RU" sz="2800" dirty="0" smtClean="0"/>
              <a:t>Зиннәт. Бәлки, яуап бирергә ашыҡҡанһыңдыр?</a:t>
            </a:r>
          </a:p>
          <a:p>
            <a:r>
              <a:rPr lang="ba-RU" sz="2800" dirty="0" smtClean="0"/>
              <a:t>Гөлназ. Эйе...Мине иҫкә алаһыңмы?</a:t>
            </a:r>
          </a:p>
          <a:p>
            <a:r>
              <a:rPr lang="ba-RU" sz="2800" dirty="0" smtClean="0"/>
              <a:t>Зиннәт. Иҫкә алыр өсөн башта оноторға кәрәк. Ә мин һине онотҡаным юҡ.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079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/>
              <a:t>Аңлатмалы</a:t>
            </a:r>
            <a:r>
              <a:rPr lang="ru-RU" b="1" i="1" dirty="0" smtClean="0"/>
              <a:t> диктант.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3200" dirty="0" smtClean="0"/>
              <a:t>Аҡһаҡалдар әйткәнсә, шуға ул тормош: һинең тормош, һинең булмыш. Ул һинең һәр көнгө тормошоңдан, тырышлығыңдан ярала. Тормош ул көнкүрештән күренә: көнкүреш кешене көн дә һынай, көнөн нисек күрә, нисек ҡора? Хикмәт шунда: көн ҡыуамы, ел  ҡыуамы ? Аҡһаҡалдар һүҙе шул: тормош ҡороу ҡыуыш ҡороу түгел, үҙ хикмәттәре бар.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4334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479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Һөйләмдә тыныш билдәләре.</vt:lpstr>
      <vt:lpstr>Презентация PowerPoint</vt:lpstr>
      <vt:lpstr>Презентация PowerPoint</vt:lpstr>
      <vt:lpstr>1 күренеш</vt:lpstr>
      <vt:lpstr>Презентация PowerPoint</vt:lpstr>
      <vt:lpstr>2 күренеш.</vt:lpstr>
      <vt:lpstr>Презентация PowerPoint</vt:lpstr>
      <vt:lpstr>Аңлатмалы диктант.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Һөйләмдә тыныш билдәләре.</dc:title>
  <dc:creator>Ученик</dc:creator>
  <cp:lastModifiedBy>Ученик</cp:lastModifiedBy>
  <cp:revision>9</cp:revision>
  <dcterms:created xsi:type="dcterms:W3CDTF">2017-04-14T04:39:18Z</dcterms:created>
  <dcterms:modified xsi:type="dcterms:W3CDTF">2017-04-14T06:36:00Z</dcterms:modified>
</cp:coreProperties>
</file>