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1" r:id="rId5"/>
    <p:sldId id="257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F3A9-0DFE-4B27-B0DD-C25FA300D614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E6A9C-25BD-445D-B30D-22677F865FF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F3A9-0DFE-4B27-B0DD-C25FA300D614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E6A9C-25BD-445D-B30D-22677F865F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F3A9-0DFE-4B27-B0DD-C25FA300D614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E6A9C-25BD-445D-B30D-22677F865F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F3A9-0DFE-4B27-B0DD-C25FA300D614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E6A9C-25BD-445D-B30D-22677F865F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F3A9-0DFE-4B27-B0DD-C25FA300D614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3FE6A9C-25BD-445D-B30D-22677F865F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F3A9-0DFE-4B27-B0DD-C25FA300D614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E6A9C-25BD-445D-B30D-22677F865F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F3A9-0DFE-4B27-B0DD-C25FA300D614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E6A9C-25BD-445D-B30D-22677F865F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F3A9-0DFE-4B27-B0DD-C25FA300D614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E6A9C-25BD-445D-B30D-22677F865F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F3A9-0DFE-4B27-B0DD-C25FA300D614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E6A9C-25BD-445D-B30D-22677F865F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F3A9-0DFE-4B27-B0DD-C25FA300D614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E6A9C-25BD-445D-B30D-22677F865F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EF3A9-0DFE-4B27-B0DD-C25FA300D614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E6A9C-25BD-445D-B30D-22677F865F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92EF3A9-0DFE-4B27-B0DD-C25FA300D614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3FE6A9C-25BD-445D-B30D-22677F865FF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 err="1" smtClean="0"/>
              <a:t>Тасуири</a:t>
            </a:r>
            <a:r>
              <a:rPr lang="ru-RU" sz="6000" b="1" dirty="0" smtClean="0"/>
              <a:t> </a:t>
            </a:r>
            <a:r>
              <a:rPr lang="ru-RU" sz="6000" b="1" dirty="0" err="1" smtClean="0"/>
              <a:t>һүрәтләү</a:t>
            </a:r>
            <a:r>
              <a:rPr lang="ru-RU" sz="6000" b="1" dirty="0" smtClean="0"/>
              <a:t> </a:t>
            </a:r>
            <a:r>
              <a:rPr lang="ru-RU" sz="6000" b="1" dirty="0" err="1" smtClean="0"/>
              <a:t>саралары</a:t>
            </a:r>
            <a:r>
              <a:rPr lang="ru-RU" sz="6000" b="1" dirty="0" smtClean="0"/>
              <a:t>.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39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be-BY" dirty="0" smtClean="0"/>
              <a:t>   4.Әсғәт тә инде ебәк үләнле ғәзиз тупраҡтың үҙ аяғы аҫтында икәнен күптән аңлағайны.</a:t>
            </a:r>
          </a:p>
          <a:p>
            <a:pPr marL="0" indent="0">
              <a:buNone/>
            </a:pPr>
            <a:r>
              <a:rPr lang="be-BY" dirty="0" smtClean="0"/>
              <a:t>   </a:t>
            </a:r>
          </a:p>
          <a:p>
            <a:pPr marL="0" indent="0">
              <a:buNone/>
            </a:pPr>
            <a:r>
              <a:rPr lang="be-BY" dirty="0" smtClean="0"/>
              <a:t>5.Башлана һуң улар ҡайҙан? Улар башы – мәктәп юлы.</a:t>
            </a:r>
          </a:p>
          <a:p>
            <a:pPr marL="0" indent="0">
              <a:buNone/>
            </a:pPr>
            <a:r>
              <a:rPr lang="be-BY" dirty="0" smtClean="0"/>
              <a:t>  </a:t>
            </a:r>
          </a:p>
          <a:p>
            <a:pPr marL="0" indent="0">
              <a:buNone/>
            </a:pPr>
            <a:r>
              <a:rPr lang="be-BY" dirty="0" smtClean="0"/>
              <a:t> 6.Башҡортта боронғо олпатлыҡ уянһын,</a:t>
            </a:r>
          </a:p>
          <a:p>
            <a:pPr marL="0" indent="0">
              <a:buNone/>
            </a:pPr>
            <a:r>
              <a:rPr lang="be-BY" dirty="0" smtClean="0"/>
              <a:t>       Ғорурлыҡ, үҙаллыҡ тойғоһо тулаһын!        (Ҡ.Аралбай. «Башҡорт ҡоролтайына»)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809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be-BY" sz="4000" b="1" dirty="0" smtClean="0"/>
              <a:t>Эпитет</a:t>
            </a:r>
            <a:r>
              <a:rPr lang="be-BY" sz="4000" dirty="0" smtClean="0"/>
              <a:t> тип ниндәй ҙә булһа күренештең йәки әйберҙең билдәләрен аныҡлаусы һүҙгә әйтәләр: </a:t>
            </a:r>
            <a:r>
              <a:rPr lang="be-BY" sz="4000" i="1" dirty="0" smtClean="0"/>
              <a:t>саф күңел, ғәзиз йән һ.б.</a:t>
            </a:r>
          </a:p>
          <a:p>
            <a:r>
              <a:rPr lang="be-BY" sz="4000" dirty="0" smtClean="0"/>
              <a:t>Сифаттар менән бутарға ярамай: </a:t>
            </a:r>
            <a:r>
              <a:rPr lang="be-BY" sz="4000" i="1" dirty="0" smtClean="0"/>
              <a:t>йәшел үлән, ҡара күлдәк, асыҡ ишек һ.б.</a:t>
            </a:r>
            <a:endParaRPr lang="ru-RU" sz="4000" i="1" dirty="0"/>
          </a:p>
        </p:txBody>
      </p:sp>
    </p:spTree>
    <p:extLst>
      <p:ext uri="{BB962C8B-B14F-4D97-AF65-F5344CB8AC3E}">
        <p14:creationId xmlns:p14="http://schemas.microsoft.com/office/powerpoint/2010/main" val="367441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err="1" smtClean="0"/>
              <a:t>Сағыштырыуҙа</a:t>
            </a:r>
            <a:r>
              <a:rPr lang="ru-RU" b="1" dirty="0" smtClean="0"/>
              <a:t> </a:t>
            </a:r>
            <a:r>
              <a:rPr lang="ru-RU" dirty="0" err="1" smtClean="0"/>
              <a:t>ике</a:t>
            </a:r>
            <a:r>
              <a:rPr lang="ru-RU" dirty="0" smtClean="0"/>
              <a:t> предмет </a:t>
            </a:r>
            <a:r>
              <a:rPr lang="ru-RU" dirty="0" err="1" smtClean="0"/>
              <a:t>йәки</a:t>
            </a:r>
            <a:r>
              <a:rPr lang="ru-RU" dirty="0" smtClean="0"/>
              <a:t> </a:t>
            </a:r>
            <a:r>
              <a:rPr lang="ru-RU" dirty="0" err="1" smtClean="0"/>
              <a:t>күренеш</a:t>
            </a:r>
            <a:r>
              <a:rPr lang="ru-RU" dirty="0" smtClean="0"/>
              <a:t> </a:t>
            </a:r>
            <a:r>
              <a:rPr lang="ru-RU" dirty="0" err="1" smtClean="0"/>
              <a:t>сағыштырыла</a:t>
            </a:r>
            <a:r>
              <a:rPr lang="ru-RU" dirty="0" smtClean="0"/>
              <a:t> </a:t>
            </a:r>
            <a:r>
              <a:rPr lang="ru-RU" dirty="0" err="1" smtClean="0"/>
              <a:t>һәм</a:t>
            </a:r>
            <a:r>
              <a:rPr lang="ru-RU" dirty="0" smtClean="0"/>
              <a:t> </a:t>
            </a:r>
            <a:r>
              <a:rPr lang="ru-RU" dirty="0" err="1" smtClean="0"/>
              <a:t>унда</a:t>
            </a:r>
            <a:r>
              <a:rPr lang="ru-RU" dirty="0" smtClean="0"/>
              <a:t> </a:t>
            </a:r>
            <a:r>
              <a:rPr lang="ru-RU" dirty="0" err="1" smtClean="0"/>
              <a:t>икеһе</a:t>
            </a:r>
            <a:r>
              <a:rPr lang="ru-RU" dirty="0" smtClean="0"/>
              <a:t> </a:t>
            </a:r>
            <a:r>
              <a:rPr lang="ru-RU" dirty="0" err="1" smtClean="0"/>
              <a:t>өсөн</a:t>
            </a:r>
            <a:r>
              <a:rPr lang="ru-RU" dirty="0" smtClean="0"/>
              <a:t> </a:t>
            </a:r>
            <a:r>
              <a:rPr lang="ru-RU" dirty="0" err="1" smtClean="0"/>
              <a:t>дә</a:t>
            </a:r>
            <a:r>
              <a:rPr lang="ru-RU" dirty="0" smtClean="0"/>
              <a:t> </a:t>
            </a:r>
            <a:r>
              <a:rPr lang="ru-RU" dirty="0" err="1" smtClean="0"/>
              <a:t>хас</a:t>
            </a:r>
            <a:r>
              <a:rPr lang="ru-RU" dirty="0" smtClean="0"/>
              <a:t> </a:t>
            </a:r>
            <a:r>
              <a:rPr lang="ru-RU" dirty="0" err="1" smtClean="0"/>
              <a:t>булған</a:t>
            </a:r>
            <a:r>
              <a:rPr lang="ru-RU" dirty="0" smtClean="0"/>
              <a:t> </a:t>
            </a:r>
            <a:r>
              <a:rPr lang="ru-RU" dirty="0" err="1" smtClean="0"/>
              <a:t>оҡшаш</a:t>
            </a:r>
            <a:r>
              <a:rPr lang="ru-RU" dirty="0" smtClean="0"/>
              <a:t>, </a:t>
            </a:r>
            <a:r>
              <a:rPr lang="ru-RU" dirty="0" err="1" smtClean="0"/>
              <a:t>дөйөм</a:t>
            </a:r>
            <a:r>
              <a:rPr lang="ru-RU" dirty="0" smtClean="0"/>
              <a:t> </a:t>
            </a:r>
            <a:r>
              <a:rPr lang="ru-RU" dirty="0" err="1" smtClean="0"/>
              <a:t>билдәләр</a:t>
            </a:r>
            <a:r>
              <a:rPr lang="ru-RU" dirty="0" smtClean="0"/>
              <a:t> </a:t>
            </a:r>
            <a:r>
              <a:rPr lang="ru-RU" dirty="0" err="1" smtClean="0"/>
              <a:t>була</a:t>
            </a:r>
            <a:r>
              <a:rPr lang="ru-RU" dirty="0" smtClean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be-BY" dirty="0" smtClean="0"/>
          </a:p>
          <a:p>
            <a:r>
              <a:rPr lang="be-BY" i="1" dirty="0" smtClean="0"/>
              <a:t>Ботағы алтын алҡалай,                                   Япрағы көмөш тәңкәләй,</a:t>
            </a:r>
          </a:p>
          <a:p>
            <a:r>
              <a:rPr lang="be-BY" i="1" dirty="0" smtClean="0"/>
              <a:t>Һыны һылыу егеттәй,</a:t>
            </a:r>
          </a:p>
          <a:p>
            <a:r>
              <a:rPr lang="be-BY" i="1" dirty="0" smtClean="0"/>
              <a:t>Тамыры ташҡа ереккән</a:t>
            </a:r>
          </a:p>
          <a:p>
            <a:r>
              <a:rPr lang="be-BY" i="1" dirty="0" smtClean="0"/>
              <a:t>Ҡарағай, имән, ҡайыны-</a:t>
            </a:r>
          </a:p>
          <a:p>
            <a:r>
              <a:rPr lang="be-BY" i="1" dirty="0" smtClean="0"/>
              <a:t>Бары ла һөйгән Уралтау.</a:t>
            </a:r>
          </a:p>
          <a:p>
            <a:r>
              <a:rPr lang="be-BY" dirty="0" smtClean="0"/>
              <a:t>(«Ай Уралым, Уралым»)</a:t>
            </a:r>
          </a:p>
          <a:p>
            <a:endParaRPr lang="be-BY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846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e-BY" dirty="0" smtClean="0"/>
              <a:t>Ниңә баҫып тораһың, ҡарасҡы һымаҡ, көн кеүек асыҡ, ҡош телендәй генә һ.б.</a:t>
            </a:r>
          </a:p>
          <a:p>
            <a:r>
              <a:rPr lang="be-BY" dirty="0" smtClean="0"/>
              <a:t>- Кеүек, һымаҡ, шикелле, гүйә, әйтерһең дә һүҙҙәре ярҙамында;</a:t>
            </a:r>
          </a:p>
          <a:p>
            <a:r>
              <a:rPr lang="be-BY" dirty="0" smtClean="0"/>
              <a:t>Шулай уҡ –</a:t>
            </a:r>
            <a:r>
              <a:rPr lang="be-BY" i="1" dirty="0" smtClean="0"/>
              <a:t>дай-дәй, -лай-ләй, -тай-тәй, -ҙай-ҙәй </a:t>
            </a:r>
            <a:r>
              <a:rPr lang="be-BY" dirty="0" smtClean="0"/>
              <a:t>ялғауҙары менән бирелә;</a:t>
            </a:r>
          </a:p>
          <a:p>
            <a:r>
              <a:rPr lang="be-BY" i="1" dirty="0" smtClean="0"/>
              <a:t>-са-сә </a:t>
            </a:r>
            <a:r>
              <a:rPr lang="be-BY" dirty="0" smtClean="0"/>
              <a:t>ялғауына нигеҙләнгән үрнәктәр ҙә бар.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987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e-BY" b="1" dirty="0" smtClean="0"/>
              <a:t>Метафорала</a:t>
            </a:r>
            <a:r>
              <a:rPr lang="be-BY" dirty="0" smtClean="0"/>
              <a:t> иһә, образлылыҡ тыуҙырыу өсөн, бер предметтың сифаты икенсеһенә күсерелә.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be-BY" sz="4000" i="1" dirty="0" smtClean="0"/>
          </a:p>
          <a:p>
            <a:pPr marL="0" indent="0">
              <a:buNone/>
            </a:pPr>
            <a:r>
              <a:rPr lang="be-BY" sz="4000" i="1" dirty="0" smtClean="0"/>
              <a:t>Һыуҙарың көмөш.</a:t>
            </a:r>
          </a:p>
          <a:p>
            <a:pPr marL="0" indent="0">
              <a:buNone/>
            </a:pPr>
            <a:r>
              <a:rPr lang="be-BY" sz="4000" i="1" dirty="0" smtClean="0"/>
              <a:t>Тупрағың</a:t>
            </a:r>
          </a:p>
          <a:p>
            <a:pPr marL="0" indent="0">
              <a:buNone/>
            </a:pPr>
            <a:r>
              <a:rPr lang="be-BY" sz="4000" i="1" dirty="0" smtClean="0"/>
              <a:t>Торғаны алтын һинең.</a:t>
            </a:r>
          </a:p>
          <a:p>
            <a:pPr marL="0" indent="0">
              <a:buNone/>
            </a:pPr>
            <a:r>
              <a:rPr lang="be-BY" sz="4000" dirty="0" smtClean="0"/>
              <a:t>(М.Кәрим. «Ҡайын япрағы тураһында»)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180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e-BY" sz="4800" i="1" dirty="0" smtClean="0"/>
              <a:t>Һары, йәшел тәңкә ҡойола</a:t>
            </a:r>
          </a:p>
          <a:p>
            <a:r>
              <a:rPr lang="be-BY" sz="4800" i="1" dirty="0" smtClean="0"/>
              <a:t>Талғын ғына йомшаҡ елдә лә.</a:t>
            </a:r>
          </a:p>
          <a:p>
            <a:r>
              <a:rPr lang="be-BY" sz="4800" dirty="0" smtClean="0"/>
              <a:t>(К.Кинйәбулатова. «Көҙ еткәс»)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8452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e-BY" b="1" dirty="0" smtClean="0"/>
              <a:t/>
            </a:r>
            <a:br>
              <a:rPr lang="be-BY" b="1" dirty="0" smtClean="0"/>
            </a:br>
            <a:r>
              <a:rPr lang="be-BY" b="1" dirty="0"/>
              <a:t/>
            </a:r>
            <a:br>
              <a:rPr lang="be-BY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e-BY" b="1" dirty="0" smtClean="0"/>
              <a:t>Риторик һорау </a:t>
            </a:r>
            <a:r>
              <a:rPr lang="be-BY" dirty="0" smtClean="0"/>
              <a:t>– формаһы яғынан һорауҙы аңғартҡан, әммә үҙенең мәғәнәһе менән яуапты, раҫлауҙы белдереүсе үҙенсәлекле һөйләм.</a:t>
            </a:r>
          </a:p>
          <a:p>
            <a:r>
              <a:rPr lang="be-BY" i="1" dirty="0" smtClean="0"/>
              <a:t>Тик бер үҙен һөйгән иң буш кеше</a:t>
            </a:r>
          </a:p>
          <a:p>
            <a:r>
              <a:rPr lang="be-BY" i="1" dirty="0" smtClean="0"/>
              <a:t>Һөйә беләме һуң атлығып?</a:t>
            </a:r>
          </a:p>
          <a:p>
            <a:r>
              <a:rPr lang="be-BY" i="1" dirty="0" smtClean="0"/>
              <a:t>Кеше өсөн һөйөнмәгән йәндең</a:t>
            </a:r>
          </a:p>
          <a:p>
            <a:r>
              <a:rPr lang="be-BY" i="1" dirty="0" smtClean="0"/>
              <a:t>Ҙур буламы инде шатлығы?! </a:t>
            </a:r>
          </a:p>
          <a:p>
            <a:r>
              <a:rPr lang="be-BY" i="1" dirty="0" smtClean="0"/>
              <a:t>(Р.Ғарипов. «Кәңәш»)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970575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Риторик </a:t>
            </a:r>
            <a:r>
              <a:rPr lang="be-BY" b="1" dirty="0" smtClean="0"/>
              <a:t>өндәү </a:t>
            </a:r>
            <a:r>
              <a:rPr lang="be-BY" dirty="0" smtClean="0"/>
              <a:t>– автор кем менәндер һөйләшеүҙе түгел, ә мөрәжәғәт ителгән кеше йәки әйбергә иғтибар йәлеп итеүҙе маҡсат итеп ҡуя.</a:t>
            </a:r>
          </a:p>
          <a:p>
            <a:r>
              <a:rPr lang="be-BY" i="1" dirty="0" smtClean="0"/>
              <a:t>Туғанынан яҙған – ярты йәтим,</a:t>
            </a:r>
          </a:p>
          <a:p>
            <a:r>
              <a:rPr lang="be-BY" i="1" dirty="0" smtClean="0"/>
              <a:t>Туған теленән яҙған – мең йәтим.</a:t>
            </a:r>
          </a:p>
          <a:p>
            <a:r>
              <a:rPr lang="be-BY" i="1" dirty="0" smtClean="0"/>
              <a:t>Телде йоҙаҡларлыҡ ғәмһеҙлектән</a:t>
            </a:r>
          </a:p>
          <a:p>
            <a:r>
              <a:rPr lang="be-BY" i="1" dirty="0" smtClean="0"/>
              <a:t>Уян, халҡым, ҡуҙғал,милләтем!</a:t>
            </a:r>
          </a:p>
          <a:p>
            <a:r>
              <a:rPr lang="be-BY" dirty="0" smtClean="0"/>
              <a:t>(Р.Бикбаев. «Халҡыма хат»)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171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b="1" dirty="0" smtClean="0"/>
              <a:t>Ғәмәли эштәр.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be-BY" dirty="0" smtClean="0"/>
              <a:t>    1.Йырлайым тик сәскәләй</a:t>
            </a:r>
          </a:p>
          <a:p>
            <a:pPr marL="0" indent="0">
              <a:buNone/>
            </a:pPr>
            <a:r>
              <a:rPr lang="be-BY" dirty="0" smtClean="0"/>
              <a:t>       Ҡыҙҙарға бай халҡым өсөн.</a:t>
            </a:r>
          </a:p>
          <a:p>
            <a:pPr marL="0" indent="0">
              <a:buNone/>
            </a:pPr>
            <a:r>
              <a:rPr lang="be-BY" dirty="0" smtClean="0"/>
              <a:t>        (Ш.Бабич. «Халҡым өсөн»)</a:t>
            </a:r>
          </a:p>
          <a:p>
            <a:pPr marL="0" indent="0">
              <a:buNone/>
            </a:pPr>
            <a:r>
              <a:rPr lang="be-BY" dirty="0" smtClean="0"/>
              <a:t>    </a:t>
            </a:r>
          </a:p>
          <a:p>
            <a:pPr marL="0" indent="0">
              <a:buNone/>
            </a:pPr>
            <a:r>
              <a:rPr lang="be-BY" dirty="0"/>
              <a:t> </a:t>
            </a:r>
            <a:r>
              <a:rPr lang="be-BY" dirty="0" smtClean="0"/>
              <a:t>    2. Атаев төркөмөн өҙлөкһөҙ яуған ут ямғыры аша Днепрҙың уң яҡ ярына алып сыҡты.</a:t>
            </a:r>
          </a:p>
          <a:p>
            <a:pPr marL="0" indent="0">
              <a:buNone/>
            </a:pPr>
            <a:r>
              <a:rPr lang="be-BY" dirty="0"/>
              <a:t> </a:t>
            </a:r>
            <a:r>
              <a:rPr lang="be-BY" dirty="0" smtClean="0"/>
              <a:t>    </a:t>
            </a:r>
          </a:p>
          <a:p>
            <a:pPr marL="0" indent="0">
              <a:buNone/>
            </a:pPr>
            <a:r>
              <a:rPr lang="be-BY" dirty="0"/>
              <a:t> </a:t>
            </a:r>
            <a:r>
              <a:rPr lang="be-BY" dirty="0" smtClean="0"/>
              <a:t>    3. Уттар йәшел йылан булып үрләгән күккә.</a:t>
            </a:r>
            <a:endParaRPr lang="be-BY" dirty="0"/>
          </a:p>
        </p:txBody>
      </p:sp>
    </p:spTree>
    <p:extLst>
      <p:ext uri="{BB962C8B-B14F-4D97-AF65-F5344CB8AC3E}">
        <p14:creationId xmlns:p14="http://schemas.microsoft.com/office/powerpoint/2010/main" val="132751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147</TotalTime>
  <Words>363</Words>
  <Application>Microsoft Office PowerPoint</Application>
  <PresentationFormat>Экран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 Тасуири һүрәтләү саралары.</vt:lpstr>
      <vt:lpstr>Презентация PowerPoint</vt:lpstr>
      <vt:lpstr> Сағыштырыуҙа ике предмет йәки күренеш сағыштырыла һәм унда икеһе өсөн дә хас булған оҡшаш, дөйөм билдәләр була.</vt:lpstr>
      <vt:lpstr>Презентация PowerPoint</vt:lpstr>
      <vt:lpstr>Метафорала иһә, образлылыҡ тыуҙырыу өсөн, бер предметтың сифаты икенсеһенә күсерелә.</vt:lpstr>
      <vt:lpstr>Презентация PowerPoint</vt:lpstr>
      <vt:lpstr>  </vt:lpstr>
      <vt:lpstr>Презентация PowerPoint</vt:lpstr>
      <vt:lpstr>Ғәмәли эштәр.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26 октябрь.</dc:title>
  <dc:creator>Пользователь</dc:creator>
  <cp:lastModifiedBy>Пользователь</cp:lastModifiedBy>
  <cp:revision>12</cp:revision>
  <dcterms:created xsi:type="dcterms:W3CDTF">2016-10-25T05:40:08Z</dcterms:created>
  <dcterms:modified xsi:type="dcterms:W3CDTF">2018-01-09T13:27:42Z</dcterms:modified>
</cp:coreProperties>
</file>