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5" r:id="rId7"/>
    <p:sldId id="275" r:id="rId8"/>
    <p:sldId id="268" r:id="rId9"/>
    <p:sldId id="271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6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99DCB-9AB6-4505-9514-3392CA1BB0BD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78A23-CB64-4C43-A6F8-384AC3B8D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312377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                                    </a:t>
            </a:r>
            <a:r>
              <a:rPr lang="ru-RU" sz="1800" dirty="0" smtClean="0">
                <a:solidFill>
                  <a:schemeClr val="tx2"/>
                </a:solidFill>
              </a:rPr>
              <a:t>Человек </a:t>
            </a:r>
            <a:r>
              <a:rPr lang="ru-RU" sz="1800" dirty="0">
                <a:solidFill>
                  <a:schemeClr val="tx2"/>
                </a:solidFill>
              </a:rPr>
              <a:t>образованный — тот, кто знает, </a:t>
            </a:r>
            <a:r>
              <a:rPr lang="ru-RU" sz="1800" dirty="0" smtClean="0">
                <a:solidFill>
                  <a:schemeClr val="tx2"/>
                </a:solidFill>
              </a:rPr>
              <a:t/>
            </a:r>
            <a:br>
              <a:rPr lang="ru-RU" sz="1800" dirty="0" smtClean="0">
                <a:solidFill>
                  <a:schemeClr val="tx2"/>
                </a:solidFill>
              </a:rPr>
            </a:br>
            <a:r>
              <a:rPr lang="ru-RU" sz="1800" dirty="0" smtClean="0">
                <a:solidFill>
                  <a:schemeClr val="tx2"/>
                </a:solidFill>
              </a:rPr>
              <a:t>                                                                                       где </a:t>
            </a:r>
            <a:r>
              <a:rPr lang="ru-RU" sz="1800" dirty="0">
                <a:solidFill>
                  <a:schemeClr val="tx2"/>
                </a:solidFill>
              </a:rPr>
              <a:t>найти то, чего он не </a:t>
            </a:r>
            <a:r>
              <a:rPr lang="ru-RU" sz="1800" dirty="0" smtClean="0">
                <a:solidFill>
                  <a:schemeClr val="tx2"/>
                </a:solidFill>
              </a:rPr>
              <a:t>знает</a:t>
            </a:r>
            <a:br>
              <a:rPr lang="ru-RU" sz="1800" dirty="0" smtClean="0">
                <a:solidFill>
                  <a:schemeClr val="tx2"/>
                </a:solidFill>
              </a:rPr>
            </a:br>
            <a:r>
              <a:rPr lang="ru-RU" sz="1800" dirty="0" smtClean="0">
                <a:solidFill>
                  <a:schemeClr val="tx2"/>
                </a:solidFill>
              </a:rPr>
              <a:t>                                                                                                                  Георг </a:t>
            </a:r>
            <a:r>
              <a:rPr lang="ru-RU" sz="1800" dirty="0" err="1">
                <a:solidFill>
                  <a:schemeClr val="tx2"/>
                </a:solidFill>
              </a:rPr>
              <a:t>Зиммель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 smtClean="0">
                <a:solidFill>
                  <a:schemeClr val="tx2"/>
                </a:solidFill>
              </a:rPr>
              <a:t>Проект</a:t>
            </a:r>
            <a:r>
              <a:rPr lang="ru-RU" sz="3200" dirty="0" smtClean="0">
                <a:solidFill>
                  <a:schemeClr val="tx2"/>
                </a:solidFill>
              </a:rPr>
              <a:t/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«Использование </a:t>
            </a:r>
            <a:r>
              <a:rPr lang="ru-RU" sz="3200" b="1" dirty="0" err="1" smtClean="0">
                <a:solidFill>
                  <a:schemeClr val="tx2"/>
                </a:solidFill>
              </a:rPr>
              <a:t>мультимедийного</a:t>
            </a:r>
            <a:r>
              <a:rPr lang="ru-RU" sz="3200" b="1" dirty="0" smtClean="0">
                <a:solidFill>
                  <a:schemeClr val="tx2"/>
                </a:solidFill>
              </a:rPr>
              <a:t> оборудования для развития познавательных способностей детей дошкольного возраста»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МАДОУ «Детский сад № 5»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869160"/>
            <a:ext cx="7992888" cy="1656184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002060"/>
                </a:solidFill>
              </a:rPr>
              <a:t>Цель проекта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r>
              <a:rPr lang="ru-RU" sz="2400" dirty="0" smtClean="0">
                <a:solidFill>
                  <a:srgbClr val="002060"/>
                </a:solidFill>
              </a:rPr>
              <a:t>Внедрение в педагогический процесс МАДОУ информационно-коммуникационных технологий (</a:t>
            </a:r>
            <a:r>
              <a:rPr lang="ru-RU" sz="2400" dirty="0" err="1" smtClean="0">
                <a:solidFill>
                  <a:srgbClr val="002060"/>
                </a:solidFill>
              </a:rPr>
              <a:t>мультимедийного</a:t>
            </a:r>
            <a:r>
              <a:rPr lang="ru-RU" sz="2400" dirty="0" smtClean="0">
                <a:solidFill>
                  <a:srgbClr val="002060"/>
                </a:solidFill>
              </a:rPr>
              <a:t> оборудования) с целью развития познавательных способностей дошкольников.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28799"/>
            <a:ext cx="4040188" cy="792089"/>
          </a:xfrm>
        </p:spPr>
        <p:txBody>
          <a:bodyPr>
            <a:noAutofit/>
          </a:bodyPr>
          <a:lstStyle/>
          <a:p>
            <a:r>
              <a:rPr lang="ru-RU" sz="1600" b="0" dirty="0" smtClean="0">
                <a:solidFill>
                  <a:srgbClr val="002060"/>
                </a:solidFill>
              </a:rPr>
              <a:t>Занятие по подготовке к обучению грамоте в подготовительной к школе группе проводит воспитатель Зыкова О.О.</a:t>
            </a:r>
            <a:endParaRPr lang="ru-RU" sz="1600" b="0" dirty="0">
              <a:solidFill>
                <a:srgbClr val="00206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28800"/>
            <a:ext cx="4041775" cy="792087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1800" b="0" dirty="0" smtClean="0"/>
              <a:t> </a:t>
            </a:r>
            <a:r>
              <a:rPr lang="ru-RU" sz="2600" b="0" dirty="0" smtClean="0"/>
              <a:t>Экран притягивает внимание детей, которого педагоги порой не могут добиться при групповой работе с воспитанниками.</a:t>
            </a:r>
            <a:endParaRPr lang="ru-RU" sz="26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4"/>
                </a:solidFill>
              </a:rPr>
              <a:t>Использование презентационных инструментальных средств позволяет  привнести эффект наглядности в занятия и помогает детям усвоить материал быстрее и в полном объеме.</a:t>
            </a:r>
            <a:endParaRPr lang="ru-RU" sz="2000" b="1" dirty="0">
              <a:solidFill>
                <a:schemeClr val="accent4"/>
              </a:solidFill>
            </a:endParaRPr>
          </a:p>
        </p:txBody>
      </p:sp>
      <p:pic>
        <p:nvPicPr>
          <p:cNvPr id="8" name="Picture 2" descr="D:\Рабочий стол\Проект по ИКТ 2017\ИКТ фото\Грамота подг.гр\IMG_30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9" name="Picture 3" descr="D:\Рабочий стол\Проект по ИКТ 2017\ИКТ фото\Грамота подг.гр\IMG_304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СРЕДСТВА ИНФОРМАЦИОННО-КОММУНИКАТИВНЫХ ТЕХНОЛОГИЙ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 своей работе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педагоги МАДОУ используют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следующие средства информационно-коммуникативных технологий: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Компьютер</a:t>
            </a:r>
          </a:p>
          <a:p>
            <a:pPr lvl="0"/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Мультимедийный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проектор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Принтер</a:t>
            </a:r>
          </a:p>
          <a:p>
            <a:pPr lvl="0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Магнитофон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Фотоаппарат</a:t>
            </a:r>
          </a:p>
          <a:p>
            <a:pPr lvl="0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Видеокамера</a:t>
            </a:r>
          </a:p>
          <a:p>
            <a:pPr lvl="0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Электронные доски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ДОСТУПНО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Применение </a:t>
            </a:r>
            <a:r>
              <a:rPr lang="ru-RU" sz="2400" dirty="0"/>
              <a:t>ИКТ возможно в рамках непосредственной образовательной деятельности не зависимо от темы, формы проведения и содержания, а так же в разных возрастных группах.</a:t>
            </a:r>
          </a:p>
          <a:p>
            <a:endParaRPr lang="ru-RU" dirty="0"/>
          </a:p>
        </p:txBody>
      </p:sp>
      <p:pic>
        <p:nvPicPr>
          <p:cNvPr id="16386" name="Picture 2" descr="D:\2016-2017 уч. год\ИКТ фоТО\230_1206\IMG_28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453" y="908720"/>
            <a:ext cx="5226347" cy="4207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НАГЛЯДНО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400" dirty="0" smtClean="0"/>
              <a:t>Презентации, состоящие из </a:t>
            </a:r>
            <a:r>
              <a:rPr lang="ru-RU" sz="2400" dirty="0"/>
              <a:t>красочных анимированных слайдов, </a:t>
            </a:r>
            <a:r>
              <a:rPr lang="ru-RU" sz="2400" dirty="0" smtClean="0"/>
              <a:t>являются прекрасными </a:t>
            </a:r>
            <a:r>
              <a:rPr lang="ru-RU" sz="2400" dirty="0"/>
              <a:t>помощниками при проведении НОД например по </a:t>
            </a:r>
            <a:r>
              <a:rPr lang="ru-RU" sz="2400" dirty="0" smtClean="0"/>
              <a:t>ЗОЖ, занятий  </a:t>
            </a:r>
            <a:r>
              <a:rPr lang="ru-RU" sz="2400" dirty="0"/>
              <a:t>математического характера, </a:t>
            </a:r>
            <a:r>
              <a:rPr lang="ru-RU" sz="2400" dirty="0" smtClean="0"/>
              <a:t>занятий по </a:t>
            </a:r>
            <a:r>
              <a:rPr lang="ru-RU" sz="2400" dirty="0"/>
              <a:t>развитию речи.</a:t>
            </a:r>
          </a:p>
          <a:p>
            <a:endParaRPr lang="ru-RU" dirty="0"/>
          </a:p>
        </p:txBody>
      </p:sp>
      <p:pic>
        <p:nvPicPr>
          <p:cNvPr id="17411" name="Picture 3" descr="D:\2016-2017 уч. год\ИКТ фоТО\229_0906\IMG_28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51694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ЭФФЕКТИВНО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3008313" cy="4929411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600" dirty="0"/>
              <a:t>Использование средств информационных технологий позволит сделать процесс обучения и развития ребенка </a:t>
            </a:r>
            <a:r>
              <a:rPr lang="ru-RU" sz="2600" dirty="0" smtClean="0"/>
              <a:t>дошкольного </a:t>
            </a:r>
            <a:r>
              <a:rPr lang="ru-RU" sz="2600" dirty="0"/>
              <a:t>возраста достаточно простым и эффективным, освободит от рутинной ручной работы, откроет новые возможности раннего образования.</a:t>
            </a:r>
          </a:p>
          <a:p>
            <a:endParaRPr lang="ru-RU" dirty="0"/>
          </a:p>
        </p:txBody>
      </p:sp>
      <p:pic>
        <p:nvPicPr>
          <p:cNvPr id="18435" name="Picture 3" descr="D:\2016-2017 уч. год\ИКТ фоТО\230_1206\IMG_28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282700"/>
            <a:ext cx="5111750" cy="3833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Педагог-психолог </a:t>
            </a:r>
            <a:r>
              <a:rPr lang="ru-RU" sz="2000" b="1" dirty="0" err="1" smtClean="0"/>
              <a:t>Шолина</a:t>
            </a:r>
            <a:r>
              <a:rPr lang="ru-RU" sz="2000" b="1" dirty="0" smtClean="0"/>
              <a:t> О.Н. демонстрирует для педагогов МАДОУ проведение заданий и упражнений,  использование ИКТ для развития познавательных процессов</a:t>
            </a:r>
            <a:endParaRPr lang="ru-RU" sz="20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6975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 smtClean="0"/>
              <a:t>Упражнение на развитие внимательности.  </a:t>
            </a:r>
            <a:endParaRPr lang="ru-RU" sz="1800" b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4041775" cy="63976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 smtClean="0"/>
              <a:t>Проводится в начале любого занятия в течении 1-2 минут.</a:t>
            </a:r>
            <a:endParaRPr lang="ru-RU" sz="1800" dirty="0"/>
          </a:p>
        </p:txBody>
      </p:sp>
      <p:pic>
        <p:nvPicPr>
          <p:cNvPr id="21506" name="Picture 2" descr="D:\2016-2017 уч. год\ИКТ фоТО\230_1206\IMG_288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21507" name="Picture 3" descr="D:\2016-2017 уч. год\ИКТ фоТО\230_1206\IMG_288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</a:rPr>
              <a:t>МУЛЬТИМЕДИЙНАЯ ПРЕЗЕНТАЦИЯ-</a:t>
            </a:r>
            <a: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</a:rPr>
              <a:t>это программа, которая может содержать текстовые материалы, фотографии, рисунки, слайд-шоу, звуковое оформление и дикторское сопровождение, видеофрагменты и анимацию, трехмерную графику.</a:t>
            </a:r>
            <a:endParaRPr lang="ru-RU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4040188" cy="864095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75000"/>
                  </a:schemeClr>
                </a:solidFill>
              </a:rPr>
              <a:t>Занятие по развитию речи с использованием ИКТ проводит воспитатель Елизарова С.В.</a:t>
            </a:r>
            <a:endParaRPr lang="ru-RU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700808"/>
            <a:ext cx="4041775" cy="158417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</a:rPr>
              <a:t>Применение компьютерной техники позволяет сделать образовательную деятельность привлекательной и по-настоящему современной, решать познавательные и творческие задачи с опорой на наглядность.</a:t>
            </a:r>
            <a:endParaRPr lang="ru-RU" sz="1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Picture 2" descr="D:\Рабочий стол\Проект по ИКТ 2017\ИКТ фото\ИКТ Петушок ср.гр\IMG_29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8" name="Picture 4" descr="D:\Рабочий стол\Проект по ИКТ 2017\ИКТ фото\ИКТ Петушок ср.гр\IMG_297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501008"/>
            <a:ext cx="4041775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58417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Занятие по ознакомлению с окружающим по теме «Транспорт» проводит воспитатель старшей группы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Фролова Н.Н. с использованием презентации «Путешествие на машине времени»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MG_29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492896"/>
            <a:ext cx="4038600" cy="3456384"/>
          </a:xfrm>
        </p:spPr>
      </p:pic>
      <p:pic>
        <p:nvPicPr>
          <p:cNvPr id="6" name="Содержимое 5" descr="IMG_293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492896"/>
            <a:ext cx="4038600" cy="345638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Занятие по изобразительной деятельности 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«Сказочный теремок» в средней группе с использованием презентации «Теремок. Русская народная сказка»</a:t>
            </a:r>
            <a:endParaRPr lang="ru-RU" sz="2400" b="1" dirty="0">
              <a:solidFill>
                <a:srgbClr val="00B050"/>
              </a:solidFill>
            </a:endParaRPr>
          </a:p>
        </p:txBody>
      </p:sp>
      <p:pic>
        <p:nvPicPr>
          <p:cNvPr id="6" name="Содержимое 5" descr="IMG_301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672582"/>
          </a:xfrm>
        </p:spPr>
      </p:pic>
      <p:pic>
        <p:nvPicPr>
          <p:cNvPr id="7" name="Содержимое 6" descr="IMG_301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67258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236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          Человек образованный — тот, кто знает,                                                                                         где найти то, чего он не знает                                                                                                                   Георг Зиммель Проект  «Использование мультимедийного оборудования для развития познавательных способностей детей дошкольного возраста» МАДОУ «Детский сад № 5»  </vt:lpstr>
      <vt:lpstr>СРЕДСТВА ИНФОРМАЦИОННО-КОММУНИКАТИВНЫХ ТЕХНОЛОГИЙ</vt:lpstr>
      <vt:lpstr>ДОСТУПНО</vt:lpstr>
      <vt:lpstr>НАГЛЯДНО</vt:lpstr>
      <vt:lpstr>ЭФФЕКТИВНО</vt:lpstr>
      <vt:lpstr>Педагог-психолог Шолина О.Н. демонстрирует для педагогов МАДОУ проведение заданий и упражнений,  использование ИКТ для развития познавательных процессов</vt:lpstr>
      <vt:lpstr>МУЛЬТИМЕДИЙНАЯ ПРЕЗЕНТАЦИЯ- это программа, которая может содержать текстовые материалы, фотографии, рисунки, слайд-шоу, звуковое оформление и дикторское сопровождение, видеофрагменты и анимацию, трехмерную графику.</vt:lpstr>
      <vt:lpstr>Занятие по ознакомлению с окружающим по теме «Транспорт» проводит воспитатель старшей группы  Фролова Н.Н. с использованием презентации «Путешествие на машине времени»</vt:lpstr>
      <vt:lpstr>Занятие по изобразительной деятельности  «Сказочный теремок» в средней группе с использованием презентации «Теремок. Русская народная сказка»</vt:lpstr>
      <vt:lpstr>Использование презентационных инструментальных средств позволяет  привнести эффект наглядности в занятия и помогает детям усвоить материал быстрее и в полном объеме.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«Использование мультимедийного оборудования для развития познавательных способностей детей дошкольного возраста» МАДОУ «Детский сад № 5»</dc:title>
  <dc:creator>INWIN</dc:creator>
  <cp:lastModifiedBy>INWIN</cp:lastModifiedBy>
  <cp:revision>40</cp:revision>
  <dcterms:created xsi:type="dcterms:W3CDTF">2017-03-20T11:46:52Z</dcterms:created>
  <dcterms:modified xsi:type="dcterms:W3CDTF">2018-01-09T06:27:08Z</dcterms:modified>
</cp:coreProperties>
</file>