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59" d="100"/>
          <a:sy n="59" d="100"/>
        </p:scale>
        <p:origin x="-102" y="-3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776C1DC-FF03-4FC9-BB20-4645F6182D73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DCC45-6012-43A1-8762-A6B017137A09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2234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6C1DC-FF03-4FC9-BB20-4645F6182D73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DCC45-6012-43A1-8762-A6B017137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070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6C1DC-FF03-4FC9-BB20-4645F6182D73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DCC45-6012-43A1-8762-A6B017137A09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0591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6C1DC-FF03-4FC9-BB20-4645F6182D73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DCC45-6012-43A1-8762-A6B017137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335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6C1DC-FF03-4FC9-BB20-4645F6182D73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DCC45-6012-43A1-8762-A6B017137A09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8260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6C1DC-FF03-4FC9-BB20-4645F6182D73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DCC45-6012-43A1-8762-A6B017137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124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6C1DC-FF03-4FC9-BB20-4645F6182D73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DCC45-6012-43A1-8762-A6B017137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449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6C1DC-FF03-4FC9-BB20-4645F6182D73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DCC45-6012-43A1-8762-A6B017137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35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6C1DC-FF03-4FC9-BB20-4645F6182D73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DCC45-6012-43A1-8762-A6B017137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64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6C1DC-FF03-4FC9-BB20-4645F6182D73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DCC45-6012-43A1-8762-A6B017137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597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6C1DC-FF03-4FC9-BB20-4645F6182D73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DCC45-6012-43A1-8762-A6B017137A09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4808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776C1DC-FF03-4FC9-BB20-4645F6182D73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E69DCC45-6012-43A1-8762-A6B017137A09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3672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a-RU" dirty="0"/>
              <a:t> </a:t>
            </a:r>
            <a:r>
              <a:rPr lang="ba-RU" b="1" dirty="0"/>
              <a:t>Һайланма диктант</a:t>
            </a:r>
            <a:r>
              <a:rPr lang="ba-RU" dirty="0"/>
              <a:t>.                                                                                                                                                  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a-RU" smtClean="0"/>
              <a:t>«Ҡушма һөйләм» </a:t>
            </a:r>
            <a:r>
              <a:rPr lang="ba-RU" smtClean="0"/>
              <a:t>темаһы буйынса зачет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88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ba-RU" sz="2800" dirty="0" smtClean="0"/>
              <a:t> </a:t>
            </a:r>
            <a:r>
              <a:rPr lang="ba-RU" sz="4000" dirty="0" smtClean="0"/>
              <a:t>Зөлхизә </a:t>
            </a:r>
            <a:r>
              <a:rPr lang="ba-RU" sz="4000" dirty="0"/>
              <a:t>йыш ҡына шундай уйға килә әгәр ҙә бала сағында әсәләре,кәрәктәрен биреп,эшкә өйрәтмәгән булһа, ошо саҡлы ауырлыҡҡа түҙер инеме икән ул</a:t>
            </a:r>
            <a:r>
              <a:rPr lang="ba-RU" sz="4000" dirty="0" smtClean="0"/>
              <a:t>? Һаҙҙа </a:t>
            </a:r>
            <a:r>
              <a:rPr lang="ba-RU" sz="4000" dirty="0"/>
              <a:t>утын да киҫте Зөлхизә, төндәрен уны елкәһенә һалып ташыны,бесән дә сапты, мал да баҡты. Бына ҡасан кәрәк булған уға ныҡыш хеҙмәт һабаҡтары!</a:t>
            </a:r>
            <a:endParaRPr lang="ru-RU" sz="4000" dirty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1277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a-RU" sz="4000" dirty="0"/>
              <a:t> </a:t>
            </a:r>
            <a:r>
              <a:rPr lang="ba-RU" sz="4000" dirty="0" smtClean="0"/>
              <a:t> Ә </a:t>
            </a:r>
            <a:r>
              <a:rPr lang="ba-RU" sz="4000" dirty="0"/>
              <a:t>институтты бөткәс, Башҡортостанға ҡайтыу өсөн әҙме көс түкте улар. Барыбер уйлағаны тормошҡа ашты ирле-ҡатынлы Ҡолбәйетовтар Учалы музыка училищеһында яңы асылған башҡорт фольклоры бүлегенә хореограф булып эшкә </a:t>
            </a:r>
            <a:r>
              <a:rPr lang="ba-RU" sz="4000" dirty="0" smtClean="0"/>
              <a:t>килде</a:t>
            </a:r>
            <a:r>
              <a:rPr lang="ba-RU" sz="4000" dirty="0"/>
              <a:t>.(Т. Ғарипова</a:t>
            </a:r>
            <a:r>
              <a:rPr lang="ba-RU" sz="4000" dirty="0" smtClean="0"/>
              <a:t>.)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52539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a-RU" sz="4000" dirty="0" smtClean="0"/>
              <a:t> Эйе, таланттың йәшенә ҡарамай, уға баш эйергә кәрәк беҙгә милли именлек өсөн был бик мөһим. Талантлыраҡ кеше һине уҙып барғанда, уға аяҡ салырға түгел, ә аҡ теләктәр менән юл бирергә кәрәк. (Ә.  Сәсәниә.)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73180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a-RU" b="1" dirty="0" smtClean="0"/>
              <a:t>Яттан яҙыу.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ba-RU" sz="4000" dirty="0" smtClean="0"/>
              <a:t>  Алтындарға ла күммәмен,</a:t>
            </a:r>
          </a:p>
          <a:p>
            <a:pPr marL="0" indent="0">
              <a:buNone/>
            </a:pPr>
            <a:r>
              <a:rPr lang="ba-RU" sz="4000" dirty="0" smtClean="0"/>
              <a:t>  Көмөштәргә лә күммәм.</a:t>
            </a:r>
          </a:p>
          <a:p>
            <a:pPr marL="0" indent="0">
              <a:buNone/>
            </a:pPr>
            <a:r>
              <a:rPr lang="ba-RU" sz="4000" dirty="0" smtClean="0"/>
              <a:t>  Көтмә минән, һауаларҙан</a:t>
            </a:r>
          </a:p>
          <a:p>
            <a:pPr marL="0" indent="0">
              <a:buNone/>
            </a:pPr>
            <a:r>
              <a:rPr lang="ba-RU" sz="4000" dirty="0" smtClean="0"/>
              <a:t>  Йондоҙ ҙа алып бирмәм.</a:t>
            </a:r>
          </a:p>
          <a:p>
            <a:pPr marL="0" indent="0">
              <a:buNone/>
            </a:pPr>
            <a:r>
              <a:rPr lang="ba-RU" sz="4000" dirty="0" smtClean="0"/>
              <a:t>  Алтын һары, һарғайырһың,</a:t>
            </a:r>
          </a:p>
          <a:p>
            <a:pPr marL="0" indent="0">
              <a:buNone/>
            </a:pPr>
            <a:r>
              <a:rPr lang="ba-RU" sz="4000" dirty="0" smtClean="0"/>
              <a:t>  Көмөш сәсеңә ҡуныр.</a:t>
            </a:r>
          </a:p>
        </p:txBody>
      </p:sp>
    </p:spTree>
    <p:extLst>
      <p:ext uri="{BB962C8B-B14F-4D97-AF65-F5344CB8AC3E}">
        <p14:creationId xmlns:p14="http://schemas.microsoft.com/office/powerpoint/2010/main" val="297395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ba-RU" dirty="0" smtClean="0"/>
          </a:p>
          <a:p>
            <a:pPr marL="0" indent="0">
              <a:buNone/>
            </a:pPr>
            <a:r>
              <a:rPr lang="ba-RU" sz="4000" dirty="0" smtClean="0"/>
              <a:t> </a:t>
            </a:r>
            <a:r>
              <a:rPr lang="ba-RU" sz="4000" dirty="0"/>
              <a:t>Ә йондоҙҙар таңда һүнә,</a:t>
            </a:r>
          </a:p>
          <a:p>
            <a:pPr marL="0" indent="0">
              <a:buNone/>
            </a:pPr>
            <a:r>
              <a:rPr lang="ba-RU" sz="4000" dirty="0" smtClean="0"/>
              <a:t>  </a:t>
            </a:r>
            <a:r>
              <a:rPr lang="ba-RU" sz="4000" dirty="0"/>
              <a:t>Һиңә яманһыу булыр.</a:t>
            </a:r>
          </a:p>
          <a:p>
            <a:pPr marL="0" indent="0">
              <a:buNone/>
            </a:pPr>
            <a:r>
              <a:rPr lang="ba-RU" sz="4000" dirty="0"/>
              <a:t> </a:t>
            </a:r>
            <a:r>
              <a:rPr lang="ba-RU" sz="4000" dirty="0" smtClean="0"/>
              <a:t> Йөрәгемде бирер инем,</a:t>
            </a:r>
          </a:p>
          <a:p>
            <a:pPr marL="0" indent="0">
              <a:buNone/>
            </a:pPr>
            <a:r>
              <a:rPr lang="ba-RU" sz="4000" dirty="0" smtClean="0"/>
              <a:t>  (Бар ундай теләгем дә) –</a:t>
            </a:r>
          </a:p>
          <a:p>
            <a:pPr marL="0" indent="0">
              <a:buNone/>
            </a:pPr>
            <a:r>
              <a:rPr lang="ba-RU" sz="4000" dirty="0" smtClean="0"/>
              <a:t>  Инде бына нисәмә йыл</a:t>
            </a:r>
          </a:p>
          <a:p>
            <a:pPr marL="0" indent="0">
              <a:buNone/>
            </a:pPr>
            <a:r>
              <a:rPr lang="ba-RU" sz="4000" dirty="0" smtClean="0"/>
              <a:t>  Һин үҙең йөрәгемдә.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705041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ba-RU" dirty="0" smtClean="0"/>
              <a:t>вариант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28600" lvl="0" indent="-228600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ba-RU" sz="3600" dirty="0">
                <a:solidFill>
                  <a:prstClr val="black"/>
                </a:solidFill>
              </a:rPr>
              <a:t>1. Һин килгәс, тел сиселде лә китте.</a:t>
            </a:r>
          </a:p>
          <a:p>
            <a:pPr marL="228600" lvl="0" indent="-228600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endParaRPr lang="ba-RU" sz="3600" dirty="0">
              <a:solidFill>
                <a:prstClr val="black"/>
              </a:solidFill>
            </a:endParaRPr>
          </a:p>
          <a:p>
            <a:pPr marL="228600" lvl="0" indent="-228600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ba-RU" sz="3600" dirty="0">
                <a:solidFill>
                  <a:prstClr val="black"/>
                </a:solidFill>
              </a:rPr>
              <a:t>2. Декабрь булыуға ҡарамаҫтан, бөгөн көн йылы, ҡояшлы, айырыуса матур.</a:t>
            </a:r>
          </a:p>
          <a:p>
            <a:pPr marL="228600" lvl="0" indent="-228600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endParaRPr lang="ba-RU" sz="3600" dirty="0">
              <a:solidFill>
                <a:prstClr val="black"/>
              </a:solidFill>
            </a:endParaRPr>
          </a:p>
          <a:p>
            <a:pPr marL="228600" lvl="0" indent="-228600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ba-RU" sz="3600" dirty="0">
                <a:solidFill>
                  <a:prstClr val="black"/>
                </a:solidFill>
              </a:rPr>
              <a:t>3. Ишембай, Салауат ҡалаһы урынлашҡан был ерҙәр бынан бер нисә тиҫтә йылдар элек кенә ярым ҡырағай хәлдәге туғай ине.</a:t>
            </a:r>
            <a:endParaRPr lang="ru-RU" sz="3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7035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a-RU" dirty="0" smtClean="0"/>
              <a:t>2 вариант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28600" lvl="0" indent="-228600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ba-RU" sz="3200" dirty="0">
                <a:solidFill>
                  <a:prstClr val="black"/>
                </a:solidFill>
              </a:rPr>
              <a:t>1. Түҙемһеҙләнеп торған арғымаҡтар, команда булыу менән дошманға ябырылды.</a:t>
            </a:r>
          </a:p>
          <a:p>
            <a:pPr marL="228600" lvl="0" indent="-228600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endParaRPr lang="ba-RU" sz="3200" dirty="0">
              <a:solidFill>
                <a:prstClr val="black"/>
              </a:solidFill>
            </a:endParaRPr>
          </a:p>
          <a:p>
            <a:pPr marL="228600" lvl="0" indent="-228600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ba-RU" sz="3200" dirty="0">
                <a:solidFill>
                  <a:prstClr val="black"/>
                </a:solidFill>
              </a:rPr>
              <a:t>2. Кис булдымы – бөтә тирә-яҡты шомло тынлыҡ, ҡараңғылыҡ солғап ала.</a:t>
            </a:r>
          </a:p>
          <a:p>
            <a:pPr marL="228600" lvl="0" indent="-228600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endParaRPr lang="ba-RU" sz="3200" dirty="0">
              <a:solidFill>
                <a:prstClr val="black"/>
              </a:solidFill>
            </a:endParaRPr>
          </a:p>
          <a:p>
            <a:pPr marL="228600" lvl="0" indent="-228600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ba-RU" sz="3200" dirty="0">
                <a:solidFill>
                  <a:prstClr val="black"/>
                </a:solidFill>
              </a:rPr>
              <a:t>3. Йөрәгенең ошо ҡабатланмаҫ утын кем дөрөҫ юлға, дөрөҫ маҡсатҡа йүнәлтһә, шул ысын бәхетле булып, ғүмер буйы йәш, көслө булыр.</a:t>
            </a:r>
            <a:endParaRPr lang="ru-RU" sz="3200" dirty="0">
              <a:solidFill>
                <a:prstClr val="black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71742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36</TotalTime>
  <Words>313</Words>
  <Application>Microsoft Office PowerPoint</Application>
  <PresentationFormat>Произвольный</PresentationFormat>
  <Paragraphs>31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Интеграл</vt:lpstr>
      <vt:lpstr> Һайланма диктант.                                                                                                                                                    </vt:lpstr>
      <vt:lpstr>Презентация PowerPoint</vt:lpstr>
      <vt:lpstr>Презентация PowerPoint</vt:lpstr>
      <vt:lpstr>Презентация PowerPoint</vt:lpstr>
      <vt:lpstr>Яттан яҙыу.</vt:lpstr>
      <vt:lpstr>Презентация PowerPoint</vt:lpstr>
      <vt:lpstr>1вариант</vt:lpstr>
      <vt:lpstr>2 вариант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Һайланма диктант.                                                                                                                                                    </dc:title>
  <dc:creator>Ученик</dc:creator>
  <cp:lastModifiedBy>Пользователь</cp:lastModifiedBy>
  <cp:revision>7</cp:revision>
  <dcterms:created xsi:type="dcterms:W3CDTF">2017-05-11T04:12:48Z</dcterms:created>
  <dcterms:modified xsi:type="dcterms:W3CDTF">2018-01-09T13:57:59Z</dcterms:modified>
</cp:coreProperties>
</file>