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95D4276-0DF7-494B-AEFB-0C3435080A95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B290E45-1F6E-4A00-B8E4-E02598977EB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Лепка кошки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Воспитатель: Павлова Ирина Юрьевна</a:t>
            </a:r>
          </a:p>
          <a:p>
            <a:r>
              <a:rPr lang="ru-RU" dirty="0" smtClean="0"/>
              <a:t>МДОУ ЦРР д/с «Снежинка»- №3 РС (Я) г. </a:t>
            </a:r>
            <a:r>
              <a:rPr lang="ru-RU" smtClean="0"/>
              <a:t>Нерюнгри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100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77919"/>
            <a:ext cx="8604002" cy="5239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58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573105" cy="508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20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620689"/>
            <a:ext cx="824328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475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8860230" cy="508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842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4463"/>
            <a:ext cx="7019825" cy="658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182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952" y="147569"/>
            <a:ext cx="6731792" cy="6404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80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</TotalTime>
  <Words>22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Palatino Linotype</vt:lpstr>
      <vt:lpstr>Wingdings</vt:lpstr>
      <vt:lpstr>Базовая</vt:lpstr>
      <vt:lpstr>Лепка кошки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2</cp:revision>
  <dcterms:created xsi:type="dcterms:W3CDTF">2015-11-02T13:11:51Z</dcterms:created>
  <dcterms:modified xsi:type="dcterms:W3CDTF">2018-01-09T02:24:42Z</dcterms:modified>
</cp:coreProperties>
</file>