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59" d="100"/>
          <a:sy n="59" d="100"/>
        </p:scale>
        <p:origin x="-102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5598-7AEF-4962-92B4-1D25CA89F5F8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B7B5-1FB2-46CA-9BD5-5ED2318B7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963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5598-7AEF-4962-92B4-1D25CA89F5F8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B7B5-1FB2-46CA-9BD5-5ED2318B7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811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5598-7AEF-4962-92B4-1D25CA89F5F8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B7B5-1FB2-46CA-9BD5-5ED2318B7BF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8075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5598-7AEF-4962-92B4-1D25CA89F5F8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B7B5-1FB2-46CA-9BD5-5ED2318B7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056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5598-7AEF-4962-92B4-1D25CA89F5F8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B7B5-1FB2-46CA-9BD5-5ED2318B7BF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9580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5598-7AEF-4962-92B4-1D25CA89F5F8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B7B5-1FB2-46CA-9BD5-5ED2318B7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373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5598-7AEF-4962-92B4-1D25CA89F5F8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B7B5-1FB2-46CA-9BD5-5ED2318B7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841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5598-7AEF-4962-92B4-1D25CA89F5F8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B7B5-1FB2-46CA-9BD5-5ED2318B7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72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5598-7AEF-4962-92B4-1D25CA89F5F8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B7B5-1FB2-46CA-9BD5-5ED2318B7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95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5598-7AEF-4962-92B4-1D25CA89F5F8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B7B5-1FB2-46CA-9BD5-5ED2318B7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272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5598-7AEF-4962-92B4-1D25CA89F5F8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B7B5-1FB2-46CA-9BD5-5ED2318B7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500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5598-7AEF-4962-92B4-1D25CA89F5F8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B7B5-1FB2-46CA-9BD5-5ED2318B7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394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5598-7AEF-4962-92B4-1D25CA89F5F8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B7B5-1FB2-46CA-9BD5-5ED2318B7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17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5598-7AEF-4962-92B4-1D25CA89F5F8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B7B5-1FB2-46CA-9BD5-5ED2318B7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461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5598-7AEF-4962-92B4-1D25CA89F5F8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B7B5-1FB2-46CA-9BD5-5ED2318B7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575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95598-7AEF-4962-92B4-1D25CA89F5F8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B7B5-1FB2-46CA-9BD5-5ED2318B7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765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95598-7AEF-4962-92B4-1D25CA89F5F8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0D9B7B5-1FB2-46CA-9BD5-5ED2318B7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652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a-RU" dirty="0" smtClean="0"/>
              <a:t>                </a:t>
            </a:r>
            <a:r>
              <a:rPr lang="ba-RU" dirty="0" smtClean="0"/>
              <a:t>Мөхәмәтсәлим Өмөтбаевтың тормош юлы.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79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/>
              <a:t> </a:t>
            </a:r>
            <a:r>
              <a:rPr lang="ba-RU" dirty="0" smtClean="0"/>
              <a:t>                    Кроссворд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927349"/>
              </p:ext>
            </p:extLst>
          </p:nvPr>
        </p:nvGraphicFramePr>
        <p:xfrm>
          <a:off x="677863" y="2160588"/>
          <a:ext cx="8596305" cy="405384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505665"/>
                <a:gridCol w="505665"/>
                <a:gridCol w="505665"/>
                <a:gridCol w="505665"/>
                <a:gridCol w="505665"/>
                <a:gridCol w="505665"/>
                <a:gridCol w="505665"/>
                <a:gridCol w="505665"/>
                <a:gridCol w="505665"/>
                <a:gridCol w="505665"/>
                <a:gridCol w="505665"/>
                <a:gridCol w="505665"/>
                <a:gridCol w="505665"/>
                <a:gridCol w="505665"/>
                <a:gridCol w="505665"/>
                <a:gridCol w="505665"/>
                <a:gridCol w="505665"/>
              </a:tblGrid>
              <a:tr h="370840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м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ф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х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е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д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ҡ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ҙ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ҡ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м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е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й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ә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с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4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ы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р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ы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м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б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у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р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4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м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л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е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д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ҫ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ә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г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л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д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е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я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м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л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е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д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о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smtClean="0"/>
                        <a:t>в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a-RU" sz="3200" dirty="0" smtClean="0"/>
                        <a:t>7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577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                           Эпиграф.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ba-RU" sz="4000" dirty="0" smtClean="0"/>
              <a:t>«М.Өмөтбаев барса ғүмерен, талантын, киң белемен туған халҡына хеҙмәт итеүгә арнаны, башҡорттар тураһында төрлө уйҙырмалар таратыусы яуыз йәндәргә ҡаршы сыҡты, милләтебеҙҙең рухи бөйөклөгөн яҡлап һәм һаҡлап, арымай – талмай ижад итте».</a:t>
            </a:r>
          </a:p>
          <a:p>
            <a:r>
              <a:rPr lang="ba-RU" sz="4000" dirty="0"/>
              <a:t> </a:t>
            </a:r>
            <a:r>
              <a:rPr lang="ba-RU" sz="4000" dirty="0" smtClean="0"/>
              <a:t>                                           </a:t>
            </a:r>
            <a:r>
              <a:rPr lang="ba-RU" sz="4000" i="1" dirty="0" smtClean="0"/>
              <a:t>Рәшит Шәкүр.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371955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                   Хронологик таблица.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ba-RU" sz="3600" dirty="0" smtClean="0"/>
              <a:t>1841 – М.Өмөтбаев Ырымбур губернаһы Өфө өйәҙе Йомран Табын олоҫо Ибраһим ауылында кантон башлығы ғаиләһендә донъяға килә. Башланғыс белемде тыуған ауылында ала.</a:t>
            </a:r>
          </a:p>
          <a:p>
            <a:r>
              <a:rPr lang="ba-RU" sz="3600" dirty="0" smtClean="0"/>
              <a:t>1852 – 1860 – Ырымбурҙа кадет корпусында уҡый.</a:t>
            </a:r>
          </a:p>
          <a:p>
            <a:r>
              <a:rPr lang="ba-RU" sz="3600" dirty="0" smtClean="0"/>
              <a:t>1860 – 1863 – Кантон идаралығы тәржемәсеһе.</a:t>
            </a:r>
          </a:p>
          <a:p>
            <a:r>
              <a:rPr lang="ba-RU" sz="3600" dirty="0" smtClean="0"/>
              <a:t>1863 – 1869 – Ҡырмыҫҡалы олоҫонда мировой посредник писары</a:t>
            </a:r>
            <a:r>
              <a:rPr lang="ba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542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ba-RU" sz="4000" dirty="0" smtClean="0"/>
              <a:t>1869 – 1879 – Ҡырмыҫҡалы олоҫо старшинаһы.</a:t>
            </a:r>
          </a:p>
          <a:p>
            <a:r>
              <a:rPr lang="ba-RU" sz="4000" dirty="0" smtClean="0"/>
              <a:t>1879 – 1881 – Стәрлетамаҡ мәҙрәсәһендә рус теле уҡытыусыһы.</a:t>
            </a:r>
          </a:p>
          <a:p>
            <a:r>
              <a:rPr lang="ba-RU" sz="4000" dirty="0" smtClean="0"/>
              <a:t>1881 – 1899 – Өфө Диниә назаратында эшләй.</a:t>
            </a:r>
          </a:p>
          <a:p>
            <a:r>
              <a:rPr lang="ba-RU" sz="4000" dirty="0" smtClean="0"/>
              <a:t>1883 – Рус география йәмғиәтенең Ырымбур бүлексәһе ағзаһы.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7877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ba-RU" sz="4000" dirty="0" smtClean="0"/>
              <a:t>1887 – 1889 – Эске эштәр министрлығы тарафынан төҙөлгән махсус комиссия составында Петербургта һәм Ҡырымда вакеф эштәрен тикшереү буйынса эш алып бара.</a:t>
            </a:r>
          </a:p>
          <a:p>
            <a:r>
              <a:rPr lang="ba-RU" sz="4000" dirty="0" smtClean="0"/>
              <a:t>1899 йылда отставкаға сыға.</a:t>
            </a:r>
          </a:p>
          <a:p>
            <a:r>
              <a:rPr lang="ba-RU" sz="4000" dirty="0" smtClean="0"/>
              <a:t>1907 йылда үҙ ауылында үлә.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8982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                                Кроссворд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3078740"/>
              </p:ext>
            </p:extLst>
          </p:nvPr>
        </p:nvGraphicFramePr>
        <p:xfrm>
          <a:off x="677863" y="2160588"/>
          <a:ext cx="8596319" cy="448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7270"/>
                <a:gridCol w="537270"/>
                <a:gridCol w="537270"/>
                <a:gridCol w="537270"/>
                <a:gridCol w="537270"/>
                <a:gridCol w="537270"/>
                <a:gridCol w="537270"/>
                <a:gridCol w="537270"/>
                <a:gridCol w="494041"/>
                <a:gridCol w="580498"/>
                <a:gridCol w="537270"/>
                <a:gridCol w="537270"/>
                <a:gridCol w="537270"/>
                <a:gridCol w="537270"/>
                <a:gridCol w="537270"/>
                <a:gridCol w="537270"/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v"/>
                      </a:pPr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ba-RU" sz="3600" dirty="0" smtClean="0"/>
                        <a:t>1</a:t>
                      </a:r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ba-RU" sz="3600" dirty="0" smtClean="0"/>
                        <a:t>1</a:t>
                      </a:r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</a:tr>
              <a:tr h="370840"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ba-RU" sz="3600" dirty="0" smtClean="0"/>
                        <a:t>2</a:t>
                      </a:r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ba-RU" sz="3600" dirty="0" smtClean="0"/>
                        <a:t>2</a:t>
                      </a:r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</a:tr>
              <a:tr h="370840"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ba-RU" sz="3600" dirty="0" smtClean="0"/>
                        <a:t>3</a:t>
                      </a:r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ba-RU" sz="3600" dirty="0" smtClean="0"/>
                        <a:t>3</a:t>
                      </a:r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a-RU" sz="3600" dirty="0" smtClean="0"/>
                        <a:t>4</a:t>
                      </a:r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ba-RU" sz="3600" dirty="0" smtClean="0"/>
                        <a:t>4</a:t>
                      </a:r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</a:tr>
              <a:tr h="370840"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ba-RU" sz="3600" dirty="0" smtClean="0"/>
                        <a:t>5</a:t>
                      </a:r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ba-RU" sz="3600" dirty="0" smtClean="0"/>
                        <a:t>5</a:t>
                      </a:r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a-RU" sz="3600" dirty="0" smtClean="0"/>
                        <a:t>6</a:t>
                      </a:r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ba-RU" sz="3600" dirty="0" smtClean="0"/>
                        <a:t>6</a:t>
                      </a:r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</a:tr>
              <a:tr h="370840"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ba-RU" sz="3600" dirty="0" smtClean="0"/>
                        <a:t>7</a:t>
                      </a:r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74751" marR="74751"/>
                </a:tc>
                <a:tc>
                  <a:txBody>
                    <a:bodyPr/>
                    <a:lstStyle/>
                    <a:p>
                      <a:r>
                        <a:rPr lang="ba-RU" sz="3600" dirty="0" smtClean="0"/>
                        <a:t>7</a:t>
                      </a:r>
                      <a:endParaRPr lang="ru-RU" sz="3600" dirty="0"/>
                    </a:p>
                  </a:txBody>
                  <a:tcPr marL="74751" marR="7475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792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                       Һорауҙар.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ba-RU" sz="2800" dirty="0" smtClean="0"/>
              <a:t>1Аҡмулланың исеме кем?</a:t>
            </a:r>
          </a:p>
          <a:p>
            <a:r>
              <a:rPr lang="ba-RU" sz="2800" dirty="0" smtClean="0"/>
              <a:t>Аҡмулла улар араһында оҙаҡ йәшәгән халыҡ исеме.</a:t>
            </a:r>
          </a:p>
          <a:p>
            <a:r>
              <a:rPr lang="ba-RU" sz="2800" dirty="0" smtClean="0"/>
              <a:t>Аҡмулла ерләнгән ҡала.</a:t>
            </a:r>
          </a:p>
          <a:p>
            <a:r>
              <a:rPr lang="ba-RU" sz="2800" dirty="0" smtClean="0"/>
              <a:t>Аҡмулла йыш булған ҡалаларҙың береһе.</a:t>
            </a:r>
          </a:p>
          <a:p>
            <a:r>
              <a:rPr lang="ba-RU" sz="2800" dirty="0" smtClean="0"/>
              <a:t>Аҡмулланың атаһы.</a:t>
            </a:r>
          </a:p>
          <a:p>
            <a:r>
              <a:rPr lang="ba-RU" sz="2800" dirty="0" smtClean="0"/>
              <a:t>Аҡмулланы төрмәгә ултыртҡан ҡаҙаҡ байы.</a:t>
            </a:r>
          </a:p>
          <a:p>
            <a:r>
              <a:rPr lang="ba-RU" sz="2800" dirty="0" smtClean="0"/>
              <a:t>«Еҙ ҡомған» хикәйәһенең авторы.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8358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                    </a:t>
            </a:r>
            <a:r>
              <a:rPr lang="ba-RU" dirty="0"/>
              <a:t>Йомғаҡлау.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ba-RU" sz="2400" dirty="0"/>
              <a:t>М.Өмөтбаевтың бала сағы нисек үтә?</a:t>
            </a:r>
          </a:p>
          <a:p>
            <a:r>
              <a:rPr lang="ba-RU" sz="2400" dirty="0"/>
              <a:t>Ул кадет корпусында нисек уҡый?</a:t>
            </a:r>
          </a:p>
          <a:p>
            <a:r>
              <a:rPr lang="ba-RU" sz="2400" dirty="0"/>
              <a:t>Атаһы ни өсөн уҡып бөтөрмәһә лә, улын уҡыуҙан ала?</a:t>
            </a:r>
          </a:p>
          <a:p>
            <a:r>
              <a:rPr lang="ba-RU" sz="2400" dirty="0"/>
              <a:t>Старшиналыҡ эшмәкәрлеге уға ни өсөн оҡшамай?</a:t>
            </a:r>
          </a:p>
          <a:p>
            <a:r>
              <a:rPr lang="ba-RU" sz="2400" dirty="0"/>
              <a:t>Диниә назаратында эшләү Өмөтбаев өсөн яҡшы буламы?</a:t>
            </a:r>
          </a:p>
          <a:p>
            <a:r>
              <a:rPr lang="ba-RU" sz="2400" dirty="0"/>
              <a:t>Оло хеҙмәт күрһәткән ғалимдың һуңғы йылдары нисек үтә?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0352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150</TotalTime>
  <Words>357</Words>
  <Application>Microsoft Office PowerPoint</Application>
  <PresentationFormat>Произвольный</PresentationFormat>
  <Paragraphs>119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Грань</vt:lpstr>
      <vt:lpstr>                Мөхәмәтсәлим Өмөтбаевтың тормош юлы.</vt:lpstr>
      <vt:lpstr>                     Кроссворд</vt:lpstr>
      <vt:lpstr>                           Эпиграф.</vt:lpstr>
      <vt:lpstr>                   Хронологик таблица.</vt:lpstr>
      <vt:lpstr>Презентация PowerPoint</vt:lpstr>
      <vt:lpstr>Презентация PowerPoint</vt:lpstr>
      <vt:lpstr>                                Кроссворд</vt:lpstr>
      <vt:lpstr>                       Һорауҙар.</vt:lpstr>
      <vt:lpstr>                    Йомғаҡлау.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ғинуар. Мөхәмәтсәлим Өмөтбаевтың тормош юлы.</dc:title>
  <dc:creator>Ученик</dc:creator>
  <cp:lastModifiedBy>Пользователь</cp:lastModifiedBy>
  <cp:revision>14</cp:revision>
  <dcterms:created xsi:type="dcterms:W3CDTF">2017-01-12T03:47:03Z</dcterms:created>
  <dcterms:modified xsi:type="dcterms:W3CDTF">2018-01-09T13:24:19Z</dcterms:modified>
</cp:coreProperties>
</file>