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A92B-05B2-42B4-8196-611F4467E9B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C6A46-8872-43AB-85DA-3618306C79C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A92B-05B2-42B4-8196-611F4467E9B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C6A46-8872-43AB-85DA-3618306C79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A92B-05B2-42B4-8196-611F4467E9B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C6A46-8872-43AB-85DA-3618306C79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A92B-05B2-42B4-8196-611F4467E9B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C6A46-8872-43AB-85DA-3618306C79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A92B-05B2-42B4-8196-611F4467E9B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B7C6A46-8872-43AB-85DA-3618306C79C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A92B-05B2-42B4-8196-611F4467E9B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C6A46-8872-43AB-85DA-3618306C79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A92B-05B2-42B4-8196-611F4467E9B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C6A46-8872-43AB-85DA-3618306C79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A92B-05B2-42B4-8196-611F4467E9B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C6A46-8872-43AB-85DA-3618306C79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A92B-05B2-42B4-8196-611F4467E9B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C6A46-8872-43AB-85DA-3618306C79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A92B-05B2-42B4-8196-611F4467E9B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C6A46-8872-43AB-85DA-3618306C79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A92B-05B2-42B4-8196-611F4467E9B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C6A46-8872-43AB-85DA-3618306C79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BB5A92B-05B2-42B4-8196-611F4467E9B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B7C6A46-8872-43AB-85DA-3618306C79C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dirty="0" smtClean="0"/>
              <a:t>Маҡсат һөйләм.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be-BY" sz="3600" i="1" dirty="0" smtClean="0"/>
              <a:t>   Был күренештең ысын асылын аңламауыбыҙ арҡаһында, сәхнәләге бейеүҙәрҙә нисек тә күберәк кеше ҡатнашырға тейеш, </a:t>
            </a:r>
            <a:r>
              <a:rPr lang="be-BY" sz="3600" i="1" u="sng" dirty="0" smtClean="0"/>
              <a:t>тип</a:t>
            </a:r>
            <a:r>
              <a:rPr lang="be-BY" sz="3600" i="1" dirty="0" smtClean="0"/>
              <a:t> уйлайбыҙ.</a:t>
            </a:r>
          </a:p>
          <a:p>
            <a:r>
              <a:rPr lang="be-BY" sz="3600" i="1" dirty="0"/>
              <a:t> </a:t>
            </a:r>
            <a:r>
              <a:rPr lang="be-BY" sz="3600" i="1" dirty="0" smtClean="0"/>
              <a:t>  Үҙешмәкәрлек халыҡ ижадын үҫтереүҙә төп таяныс булһын </a:t>
            </a:r>
            <a:r>
              <a:rPr lang="be-BY" sz="3600" i="1" u="sng" dirty="0" smtClean="0"/>
              <a:t>тип,</a:t>
            </a:r>
            <a:r>
              <a:rPr lang="be-BY" sz="3600" i="1" dirty="0" smtClean="0"/>
              <a:t> тырышып, илһамланып эшләү – дөрөҫ йүнәлеш.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330957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e-BY" dirty="0" smtClean="0"/>
              <a:t>Шарт һөйләм.</a:t>
            </a:r>
            <a:br>
              <a:rPr lang="be-BY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e-BY" sz="4400" dirty="0" smtClean="0"/>
              <a:t>Лексик тема: </a:t>
            </a:r>
          </a:p>
          <a:p>
            <a:r>
              <a:rPr lang="be-BY" sz="4400" dirty="0" smtClean="0"/>
              <a:t>«Ил бәхете менән бәхетле бул,</a:t>
            </a:r>
          </a:p>
          <a:p>
            <a:r>
              <a:rPr lang="be-BY" sz="4400" dirty="0" smtClean="0"/>
              <a:t> Ил ҡайғыһы менән ҡайғылы»</a:t>
            </a:r>
          </a:p>
          <a:p>
            <a:r>
              <a:rPr lang="be-BY" sz="4400" dirty="0"/>
              <a:t> </a:t>
            </a:r>
            <a:r>
              <a:rPr lang="be-BY" sz="4400" dirty="0" smtClean="0"/>
              <a:t>                          (Р.Ғарипов)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54604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dirty="0" smtClean="0"/>
              <a:t>Цитаталы план.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e-BY" sz="3600" dirty="0" smtClean="0"/>
              <a:t>1. Бөтә кеше күңеле уға тартыла.</a:t>
            </a:r>
          </a:p>
          <a:p>
            <a:r>
              <a:rPr lang="be-BY" sz="3600" dirty="0" smtClean="0"/>
              <a:t>2. Тирәк – кешеләрҙең генә түгел, ҡоштарҙың да төйәге.</a:t>
            </a:r>
          </a:p>
          <a:p>
            <a:r>
              <a:rPr lang="be-BY" sz="3600" dirty="0" smtClean="0"/>
              <a:t>3. Тирәк юҡ инде.</a:t>
            </a:r>
          </a:p>
          <a:p>
            <a:r>
              <a:rPr lang="be-BY" sz="3600" dirty="0" smtClean="0"/>
              <a:t>4. Беҙҙекеләр һуғыштан ҡайтҡас, ни тип яуап бирерһегеҙ икән</a:t>
            </a:r>
            <a:r>
              <a:rPr lang="ru-RU" sz="3600" dirty="0" smtClean="0"/>
              <a:t>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1265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dirty="0" smtClean="0"/>
              <a:t>Таблица.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7395208"/>
              </p:ext>
            </p:extLst>
          </p:nvPr>
        </p:nvGraphicFramePr>
        <p:xfrm>
          <a:off x="457200" y="1600200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be-BY" sz="3600" dirty="0" smtClean="0"/>
                        <a:t>      Эйәрсән һөйләм төрҙәре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e-BY" sz="3600" dirty="0" smtClean="0"/>
                        <a:t>        Текста нисәү</a:t>
                      </a:r>
                      <a:endParaRPr lang="ru-RU" sz="3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be-BY" sz="3600" dirty="0" smtClean="0"/>
                        <a:t>Шарт һөйләм.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be-BY" sz="3600" dirty="0" smtClean="0"/>
                        <a:t>Рәүеш</a:t>
                      </a:r>
                      <a:r>
                        <a:rPr lang="be-BY" sz="3600" baseline="0" dirty="0" smtClean="0"/>
                        <a:t> һөйләм.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be-BY" sz="3600" baseline="0" dirty="0" smtClean="0"/>
                        <a:t>Тултырыусы һөйләм.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be-BY" sz="3600" baseline="0" dirty="0" smtClean="0"/>
                        <a:t>Сәбәп һөйләм.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be-BY" sz="3600" baseline="0" dirty="0" smtClean="0"/>
                        <a:t>Ваҡыт һөйләм.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930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77</TotalTime>
  <Words>129</Words>
  <Application>Microsoft Office PowerPoint</Application>
  <PresentationFormat>Экран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Маҡсат һөйләм.</vt:lpstr>
      <vt:lpstr>Шарт һөйләм. </vt:lpstr>
      <vt:lpstr>Цитаталы план.</vt:lpstr>
      <vt:lpstr>Таблица.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Утыҙынсы ғинуар. Класта эш.</dc:title>
  <dc:creator>Пользователь</dc:creator>
  <cp:lastModifiedBy>Пользователь</cp:lastModifiedBy>
  <cp:revision>7</cp:revision>
  <dcterms:created xsi:type="dcterms:W3CDTF">2017-01-29T14:44:52Z</dcterms:created>
  <dcterms:modified xsi:type="dcterms:W3CDTF">2018-01-09T15:12:42Z</dcterms:modified>
</cp:coreProperties>
</file>