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sldIdLst>
    <p:sldId id="256" r:id="rId2"/>
    <p:sldId id="257" r:id="rId3"/>
    <p:sldId id="265" r:id="rId4"/>
    <p:sldId id="264" r:id="rId5"/>
    <p:sldId id="258" r:id="rId6"/>
    <p:sldId id="259" r:id="rId7"/>
    <p:sldId id="269" r:id="rId8"/>
    <p:sldId id="273" r:id="rId9"/>
    <p:sldId id="268" r:id="rId10"/>
    <p:sldId id="270" r:id="rId11"/>
    <p:sldId id="271" r:id="rId12"/>
    <p:sldId id="272" r:id="rId13"/>
    <p:sldId id="274" r:id="rId14"/>
    <p:sldId id="275" r:id="rId15"/>
    <p:sldId id="278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 snapToGrid="0">
      <p:cViewPr>
        <p:scale>
          <a:sx n="77" d="100"/>
          <a:sy n="77" d="100"/>
        </p:scale>
        <p:origin x="336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046EA-75BA-476A-B46D-2A5F6FB72BD4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7C587-6B1D-448A-B636-A9C636C3B6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62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52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7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3009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194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67789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262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41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104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032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89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1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14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98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27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03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5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5DFA6-5792-429B-B21C-7C94EF824E50}" type="datetimeFigureOut">
              <a:rPr lang="ru-RU" smtClean="0"/>
              <a:t>15.05.2016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3DA2296-B38C-4F4C-8732-97F104D33A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99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510179"/>
            <a:ext cx="8915399" cy="112628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«Малая» Родина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008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Геннадий Петрович </a:t>
            </a:r>
            <a:r>
              <a:rPr lang="ru-RU" dirty="0" err="1"/>
              <a:t>Капустинский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5003" y="1462847"/>
            <a:ext cx="4830061" cy="514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966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2135" y="624110"/>
            <a:ext cx="9392477" cy="921355"/>
          </a:xfrm>
        </p:spPr>
        <p:txBody>
          <a:bodyPr/>
          <a:lstStyle/>
          <a:p>
            <a:pPr algn="ctr"/>
            <a:r>
              <a:rPr lang="ru-RU" dirty="0"/>
              <a:t>Геннадий Петрович </a:t>
            </a:r>
            <a:r>
              <a:rPr lang="ru-RU" dirty="0" err="1"/>
              <a:t>Капустинский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980" y="2051655"/>
            <a:ext cx="3008848" cy="45584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726" y="2051655"/>
            <a:ext cx="3150494" cy="455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170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1375" y="624110"/>
            <a:ext cx="9843237" cy="921355"/>
          </a:xfrm>
        </p:spPr>
        <p:txBody>
          <a:bodyPr/>
          <a:lstStyle/>
          <a:p>
            <a:pPr algn="ctr"/>
            <a:r>
              <a:rPr lang="ru-RU" dirty="0"/>
              <a:t>Сергей Григорьевич Яценко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7126" y="1416676"/>
            <a:ext cx="3680653" cy="515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87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0163" y="624110"/>
            <a:ext cx="9714449" cy="998628"/>
          </a:xfrm>
        </p:spPr>
        <p:txBody>
          <a:bodyPr/>
          <a:lstStyle/>
          <a:p>
            <a:pPr algn="ctr"/>
            <a:r>
              <a:rPr lang="ru-RU" dirty="0"/>
              <a:t>Сергей Григорьевич Яценко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6974" y="1622738"/>
            <a:ext cx="3281407" cy="518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Анатолий Михайлович Кондрашов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2881" y="1448158"/>
            <a:ext cx="6289272" cy="509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424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1" y="624110"/>
            <a:ext cx="9675812" cy="10243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Анатолий Михайлович Кондрашов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1978" y="1416675"/>
            <a:ext cx="3538985" cy="529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785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0824" y="480165"/>
            <a:ext cx="8456612" cy="647337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большое, большое!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 на свете чудес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сказать это слово с душою,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Глубже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морей оно, выше небес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умещается ровно полмира: 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и папа, соседи, друзья.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Поселок родимый, родная квартира.</a:t>
            </a:r>
          </a:p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Бабушка, школа, котенок….и я.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                                  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Бокова «Родина»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62" y="1250568"/>
            <a:ext cx="4145269" cy="550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5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6875" y="638792"/>
            <a:ext cx="4665686" cy="19744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878" y="3305119"/>
            <a:ext cx="3477620" cy="2318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455" y="638792"/>
            <a:ext cx="3887481" cy="31099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01504" y="2722019"/>
            <a:ext cx="4531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драматический театр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2878" y="5681737"/>
            <a:ext cx="3997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им. Коростелева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7455" y="3913664"/>
            <a:ext cx="42286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Канский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краеведческий музей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143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414" y="222535"/>
            <a:ext cx="2007927" cy="2449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47439" y="2704900"/>
            <a:ext cx="2183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Лидия Николаевна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Шляпцева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0592" y="229412"/>
            <a:ext cx="1865762" cy="24534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0592" y="2714074"/>
            <a:ext cx="2035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Александровна Калиновская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2655" y="264403"/>
            <a:ext cx="2300161" cy="24496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042042" y="2762966"/>
            <a:ext cx="2270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Геннадий Петрович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Капустинский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2705" y="4104522"/>
            <a:ext cx="2887298" cy="233871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502511" y="4976865"/>
            <a:ext cx="2431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Анатолий Михайлович Кондрашов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78479" y="4950713"/>
            <a:ext cx="2178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Григорьевич Яценко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8582" y="4078879"/>
            <a:ext cx="1905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8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0068" y="203195"/>
            <a:ext cx="8911687" cy="1280890"/>
          </a:xfrm>
        </p:spPr>
        <p:txBody>
          <a:bodyPr/>
          <a:lstStyle/>
          <a:p>
            <a:r>
              <a:rPr lang="ru-RU" dirty="0" smtClean="0"/>
              <a:t>Лидия Николаевна </a:t>
            </a:r>
            <a:r>
              <a:rPr lang="ru-RU" dirty="0" err="1" smtClean="0"/>
              <a:t>Шляпцева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3086" y="1110479"/>
            <a:ext cx="6008914" cy="58563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с тобою, мой город, уютно,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родное здесь все для меня.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встречаю я каждое утро,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Жду прихода грядущего дня.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ты -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 жизни и веры,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Ключ надежды и правды любой.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Потому-то и в сердце, наверно,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- и мысли, и чувства - 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тобой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«Поэма о Канске».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082" y="1110479"/>
            <a:ext cx="4179804" cy="509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4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0311" y="261253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Лидия Николаевна </a:t>
            </a:r>
            <a:r>
              <a:rPr lang="ru-RU" dirty="0" err="1" smtClean="0"/>
              <a:t>Шляпцева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66" y="1216705"/>
            <a:ext cx="3517366" cy="4618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4517" y="1216705"/>
            <a:ext cx="3238969" cy="47722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3771" y="1216705"/>
            <a:ext cx="3682110" cy="47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63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4254" y="521079"/>
            <a:ext cx="9778843" cy="98574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Александровна Калиновская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0898" y="2164880"/>
            <a:ext cx="3417108" cy="44934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2005" y="2164880"/>
            <a:ext cx="629776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приехала в Канск –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этот маленький город,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течет речка Кан,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сосновые боры.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морозы под сорок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Выбивают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слезу…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жила, где вулкан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Тучи гривой ерошит.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вернулась сюда»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3966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0315" y="315017"/>
            <a:ext cx="9534145" cy="959991"/>
          </a:xfrm>
        </p:spPr>
        <p:txBody>
          <a:bodyPr/>
          <a:lstStyle/>
          <a:p>
            <a:pPr algn="ctr"/>
            <a:r>
              <a:rPr lang="ru-RU" dirty="0" smtClean="0"/>
              <a:t>Три брата в дозоре (Приморский край)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98635" y="1828800"/>
            <a:ext cx="5812106" cy="395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0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8591" y="624110"/>
            <a:ext cx="9776022" cy="831203"/>
          </a:xfrm>
        </p:spPr>
        <p:txBody>
          <a:bodyPr/>
          <a:lstStyle/>
          <a:p>
            <a:pPr algn="ctr"/>
            <a:r>
              <a:rPr lang="ru-RU" dirty="0"/>
              <a:t>Людмила Александровна Калиновская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28590" y="2060620"/>
            <a:ext cx="3410079" cy="4812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603" y="2060620"/>
            <a:ext cx="3269083" cy="479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37637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969</TotalTime>
  <Words>237</Words>
  <Application>Microsoft Office PowerPoint</Application>
  <PresentationFormat>Широкоэкранный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 </vt:lpstr>
      <vt:lpstr>Презентация PowerPoint</vt:lpstr>
      <vt:lpstr>Презентация PowerPoint</vt:lpstr>
      <vt:lpstr>Презентация PowerPoint</vt:lpstr>
      <vt:lpstr>Лидия Николаевна Шляпцева</vt:lpstr>
      <vt:lpstr>Лидия Николаевна Шляпцева</vt:lpstr>
      <vt:lpstr>Людмила Александровна Калиновская</vt:lpstr>
      <vt:lpstr>Три брата в дозоре (Приморский край)</vt:lpstr>
      <vt:lpstr>Людмила Александровна Калиновская</vt:lpstr>
      <vt:lpstr>Геннадий Петрович Капустинский </vt:lpstr>
      <vt:lpstr>Геннадий Петрович Капустинский</vt:lpstr>
      <vt:lpstr>Сергей Григорьевич Яценко</vt:lpstr>
      <vt:lpstr>Сергей Григорьевич Яценко</vt:lpstr>
      <vt:lpstr>Анатолий Михайлович Кондрашов </vt:lpstr>
      <vt:lpstr>Анатолий Михайлович Кондрашов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pc</dc:creator>
  <cp:lastModifiedBy>pc</cp:lastModifiedBy>
  <cp:revision>41</cp:revision>
  <dcterms:created xsi:type="dcterms:W3CDTF">2016-04-17T10:33:57Z</dcterms:created>
  <dcterms:modified xsi:type="dcterms:W3CDTF">2016-05-15T17:46:33Z</dcterms:modified>
</cp:coreProperties>
</file>