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Default Extension="jpeg" ContentType="image/jpeg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02" r:id="rId2"/>
    <p:sldMasterId id="2147483714" r:id="rId3"/>
    <p:sldMasterId id="2147483727" r:id="rId4"/>
    <p:sldMasterId id="2147483739" r:id="rId5"/>
    <p:sldMasterId id="2147483752" r:id="rId6"/>
    <p:sldMasterId id="2147483764" r:id="rId7"/>
    <p:sldMasterId id="2147483777" r:id="rId8"/>
    <p:sldMasterId id="2147483789" r:id="rId9"/>
    <p:sldMasterId id="2147483802" r:id="rId10"/>
    <p:sldMasterId id="2147483814" r:id="rId11"/>
    <p:sldMasterId id="2147483827" r:id="rId12"/>
  </p:sldMasterIdLst>
  <p:sldIdLst>
    <p:sldId id="256" r:id="rId13"/>
    <p:sldId id="258" r:id="rId14"/>
    <p:sldId id="264" r:id="rId15"/>
    <p:sldId id="265" r:id="rId16"/>
    <p:sldId id="259" r:id="rId17"/>
    <p:sldId id="266" r:id="rId18"/>
    <p:sldId id="262" r:id="rId19"/>
    <p:sldId id="268" r:id="rId20"/>
    <p:sldId id="270" r:id="rId21"/>
    <p:sldId id="269" r:id="rId22"/>
    <p:sldId id="26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  <a:srgbClr val="00CC66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3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503570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1478799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0825238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2392492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1478799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2009023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9081174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22532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16 w 596"/>
                  <a:gd name="T1" fmla="*/ 370 h 666"/>
                  <a:gd name="T2" fmla="*/ 6 w 596"/>
                  <a:gd name="T3" fmla="*/ 341 h 666"/>
                  <a:gd name="T4" fmla="*/ 0 w 596"/>
                  <a:gd name="T5" fmla="*/ 289 h 666"/>
                  <a:gd name="T6" fmla="*/ 4 w 596"/>
                  <a:gd name="T7" fmla="*/ 222 h 666"/>
                  <a:gd name="T8" fmla="*/ 25 w 596"/>
                  <a:gd name="T9" fmla="*/ 151 h 666"/>
                  <a:gd name="T10" fmla="*/ 69 w 596"/>
                  <a:gd name="T11" fmla="*/ 84 h 666"/>
                  <a:gd name="T12" fmla="*/ 142 w 596"/>
                  <a:gd name="T13" fmla="*/ 31 h 666"/>
                  <a:gd name="T14" fmla="*/ 247 w 596"/>
                  <a:gd name="T15" fmla="*/ 2 h 666"/>
                  <a:gd name="T16" fmla="*/ 380 w 596"/>
                  <a:gd name="T17" fmla="*/ 9 h 666"/>
                  <a:gd name="T18" fmla="*/ 484 w 596"/>
                  <a:gd name="T19" fmla="*/ 68 h 666"/>
                  <a:gd name="T20" fmla="*/ 554 w 596"/>
                  <a:gd name="T21" fmla="*/ 165 h 666"/>
                  <a:gd name="T22" fmla="*/ 591 w 596"/>
                  <a:gd name="T23" fmla="*/ 284 h 666"/>
                  <a:gd name="T24" fmla="*/ 595 w 596"/>
                  <a:gd name="T25" fmla="*/ 409 h 666"/>
                  <a:gd name="T26" fmla="*/ 566 w 596"/>
                  <a:gd name="T27" fmla="*/ 525 h 666"/>
                  <a:gd name="T28" fmla="*/ 507 w 596"/>
                  <a:gd name="T29" fmla="*/ 615 h 666"/>
                  <a:gd name="T30" fmla="*/ 417 w 596"/>
                  <a:gd name="T31" fmla="*/ 663 h 666"/>
                  <a:gd name="T32" fmla="*/ 389 w 596"/>
                  <a:gd name="T33" fmla="*/ 659 h 666"/>
                  <a:gd name="T34" fmla="*/ 441 w 596"/>
                  <a:gd name="T35" fmla="*/ 617 h 666"/>
                  <a:gd name="T36" fmla="*/ 482 w 596"/>
                  <a:gd name="T37" fmla="*/ 544 h 666"/>
                  <a:gd name="T38" fmla="*/ 509 w 596"/>
                  <a:gd name="T39" fmla="*/ 454 h 666"/>
                  <a:gd name="T40" fmla="*/ 520 w 596"/>
                  <a:gd name="T41" fmla="*/ 355 h 666"/>
                  <a:gd name="T42" fmla="*/ 514 w 596"/>
                  <a:gd name="T43" fmla="*/ 258 h 666"/>
                  <a:gd name="T44" fmla="*/ 485 w 596"/>
                  <a:gd name="T45" fmla="*/ 174 h 666"/>
                  <a:gd name="T46" fmla="*/ 433 w 596"/>
                  <a:gd name="T47" fmla="*/ 112 h 666"/>
                  <a:gd name="T48" fmla="*/ 341 w 596"/>
                  <a:gd name="T49" fmla="*/ 75 h 666"/>
                  <a:gd name="T50" fmla="*/ 246 w 596"/>
                  <a:gd name="T51" fmla="*/ 61 h 666"/>
                  <a:gd name="T52" fmla="*/ 174 w 596"/>
                  <a:gd name="T53" fmla="*/ 71 h 666"/>
                  <a:gd name="T54" fmla="*/ 121 w 596"/>
                  <a:gd name="T55" fmla="*/ 101 h 666"/>
                  <a:gd name="T56" fmla="*/ 84 w 596"/>
                  <a:gd name="T57" fmla="*/ 149 h 666"/>
                  <a:gd name="T58" fmla="*/ 57 w 596"/>
                  <a:gd name="T59" fmla="*/ 206 h 666"/>
                  <a:gd name="T60" fmla="*/ 40 w 596"/>
                  <a:gd name="T61" fmla="*/ 272 h 666"/>
                  <a:gd name="T62" fmla="*/ 28 w 596"/>
                  <a:gd name="T63" fmla="*/ 339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3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5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6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7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8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 w 149"/>
                  <a:gd name="T3" fmla="*/ 6 h 704"/>
                  <a:gd name="T4" fmla="*/ 16 w 149"/>
                  <a:gd name="T5" fmla="*/ 14 h 704"/>
                  <a:gd name="T6" fmla="*/ 28 w 149"/>
                  <a:gd name="T7" fmla="*/ 24 h 704"/>
                  <a:gd name="T8" fmla="*/ 41 w 149"/>
                  <a:gd name="T9" fmla="*/ 37 h 704"/>
                  <a:gd name="T10" fmla="*/ 58 w 149"/>
                  <a:gd name="T11" fmla="*/ 53 h 704"/>
                  <a:gd name="T12" fmla="*/ 73 w 149"/>
                  <a:gd name="T13" fmla="*/ 70 h 704"/>
                  <a:gd name="T14" fmla="*/ 88 w 149"/>
                  <a:gd name="T15" fmla="*/ 90 h 704"/>
                  <a:gd name="T16" fmla="*/ 100 w 149"/>
                  <a:gd name="T17" fmla="*/ 113 h 704"/>
                  <a:gd name="T18" fmla="*/ 112 w 149"/>
                  <a:gd name="T19" fmla="*/ 137 h 704"/>
                  <a:gd name="T20" fmla="*/ 120 w 149"/>
                  <a:gd name="T21" fmla="*/ 165 h 704"/>
                  <a:gd name="T22" fmla="*/ 124 w 149"/>
                  <a:gd name="T23" fmla="*/ 196 h 704"/>
                  <a:gd name="T24" fmla="*/ 126 w 149"/>
                  <a:gd name="T25" fmla="*/ 228 h 704"/>
                  <a:gd name="T26" fmla="*/ 120 w 149"/>
                  <a:gd name="T27" fmla="*/ 264 h 704"/>
                  <a:gd name="T28" fmla="*/ 109 w 149"/>
                  <a:gd name="T29" fmla="*/ 302 h 704"/>
                  <a:gd name="T30" fmla="*/ 92 w 149"/>
                  <a:gd name="T31" fmla="*/ 342 h 704"/>
                  <a:gd name="T32" fmla="*/ 67 w 149"/>
                  <a:gd name="T33" fmla="*/ 386 h 704"/>
                  <a:gd name="T34" fmla="*/ 39 w 149"/>
                  <a:gd name="T35" fmla="*/ 436 h 704"/>
                  <a:gd name="T36" fmla="*/ 21 w 149"/>
                  <a:gd name="T37" fmla="*/ 482 h 704"/>
                  <a:gd name="T38" fmla="*/ 10 w 149"/>
                  <a:gd name="T39" fmla="*/ 525 h 704"/>
                  <a:gd name="T40" fmla="*/ 6 w 149"/>
                  <a:gd name="T41" fmla="*/ 566 h 704"/>
                  <a:gd name="T42" fmla="*/ 6 w 149"/>
                  <a:gd name="T43" fmla="*/ 605 h 704"/>
                  <a:gd name="T44" fmla="*/ 8 w 149"/>
                  <a:gd name="T45" fmla="*/ 641 h 704"/>
                  <a:gd name="T46" fmla="*/ 12 w 149"/>
                  <a:gd name="T47" fmla="*/ 673 h 704"/>
                  <a:gd name="T48" fmla="*/ 14 w 149"/>
                  <a:gd name="T49" fmla="*/ 704 h 704"/>
                  <a:gd name="T50" fmla="*/ 41 w 149"/>
                  <a:gd name="T51" fmla="*/ 688 h 704"/>
                  <a:gd name="T52" fmla="*/ 39 w 149"/>
                  <a:gd name="T53" fmla="*/ 680 h 704"/>
                  <a:gd name="T54" fmla="*/ 36 w 149"/>
                  <a:gd name="T55" fmla="*/ 657 h 704"/>
                  <a:gd name="T56" fmla="*/ 33 w 149"/>
                  <a:gd name="T57" fmla="*/ 622 h 704"/>
                  <a:gd name="T58" fmla="*/ 35 w 149"/>
                  <a:gd name="T59" fmla="*/ 575 h 704"/>
                  <a:gd name="T60" fmla="*/ 41 w 149"/>
                  <a:gd name="T61" fmla="*/ 519 h 704"/>
                  <a:gd name="T62" fmla="*/ 58 w 149"/>
                  <a:gd name="T63" fmla="*/ 455 h 704"/>
                  <a:gd name="T64" fmla="*/ 86 w 149"/>
                  <a:gd name="T65" fmla="*/ 386 h 704"/>
                  <a:gd name="T66" fmla="*/ 129 w 149"/>
                  <a:gd name="T67" fmla="*/ 313 h 704"/>
                  <a:gd name="T68" fmla="*/ 143 w 149"/>
                  <a:gd name="T69" fmla="*/ 279 h 704"/>
                  <a:gd name="T70" fmla="*/ 149 w 149"/>
                  <a:gd name="T71" fmla="*/ 235 h 704"/>
                  <a:gd name="T72" fmla="*/ 144 w 149"/>
                  <a:gd name="T73" fmla="*/ 184 h 704"/>
                  <a:gd name="T74" fmla="*/ 131 w 149"/>
                  <a:gd name="T75" fmla="*/ 134 h 704"/>
                  <a:gd name="T76" fmla="*/ 109 w 149"/>
                  <a:gd name="T77" fmla="*/ 85 h 704"/>
                  <a:gd name="T78" fmla="*/ 81 w 149"/>
                  <a:gd name="T79" fmla="*/ 44 h 704"/>
                  <a:gd name="T80" fmla="*/ 44 w 149"/>
                  <a:gd name="T81" fmla="*/ 14 h 704"/>
                  <a:gd name="T82" fmla="*/ 0 w 149"/>
                  <a:gd name="T83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39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4 w 128"/>
                <a:gd name="T1" fmla="*/ 0 h 217"/>
                <a:gd name="T2" fmla="*/ 105 w 128"/>
                <a:gd name="T3" fmla="*/ 9 h 217"/>
                <a:gd name="T4" fmla="*/ 115 w 128"/>
                <a:gd name="T5" fmla="*/ 27 h 217"/>
                <a:gd name="T6" fmla="*/ 123 w 128"/>
                <a:gd name="T7" fmla="*/ 50 h 217"/>
                <a:gd name="T8" fmla="*/ 128 w 128"/>
                <a:gd name="T9" fmla="*/ 78 h 217"/>
                <a:gd name="T10" fmla="*/ 127 w 128"/>
                <a:gd name="T11" fmla="*/ 111 h 217"/>
                <a:gd name="T12" fmla="*/ 116 w 128"/>
                <a:gd name="T13" fmla="*/ 145 h 217"/>
                <a:gd name="T14" fmla="*/ 94 w 128"/>
                <a:gd name="T15" fmla="*/ 181 h 217"/>
                <a:gd name="T16" fmla="*/ 60 w 128"/>
                <a:gd name="T17" fmla="*/ 217 h 217"/>
                <a:gd name="T18" fmla="*/ 49 w 128"/>
                <a:gd name="T19" fmla="*/ 213 h 217"/>
                <a:gd name="T20" fmla="*/ 38 w 128"/>
                <a:gd name="T21" fmla="*/ 210 h 217"/>
                <a:gd name="T22" fmla="*/ 26 w 128"/>
                <a:gd name="T23" fmla="*/ 205 h 217"/>
                <a:gd name="T24" fmla="*/ 16 w 128"/>
                <a:gd name="T25" fmla="*/ 201 h 217"/>
                <a:gd name="T26" fmla="*/ 8 w 128"/>
                <a:gd name="T27" fmla="*/ 196 h 217"/>
                <a:gd name="T28" fmla="*/ 2 w 128"/>
                <a:gd name="T29" fmla="*/ 190 h 217"/>
                <a:gd name="T30" fmla="*/ 0 w 128"/>
                <a:gd name="T31" fmla="*/ 183 h 217"/>
                <a:gd name="T32" fmla="*/ 1 w 128"/>
                <a:gd name="T33" fmla="*/ 178 h 217"/>
                <a:gd name="T34" fmla="*/ 13 w 128"/>
                <a:gd name="T35" fmla="*/ 171 h 217"/>
                <a:gd name="T36" fmla="*/ 29 w 128"/>
                <a:gd name="T37" fmla="*/ 161 h 217"/>
                <a:gd name="T38" fmla="*/ 46 w 128"/>
                <a:gd name="T39" fmla="*/ 150 h 217"/>
                <a:gd name="T40" fmla="*/ 63 w 128"/>
                <a:gd name="T41" fmla="*/ 134 h 217"/>
                <a:gd name="T42" fmla="*/ 79 w 128"/>
                <a:gd name="T43" fmla="*/ 112 h 217"/>
                <a:gd name="T44" fmla="*/ 91 w 128"/>
                <a:gd name="T45" fmla="*/ 83 h 217"/>
                <a:gd name="T46" fmla="*/ 97 w 128"/>
                <a:gd name="T47" fmla="*/ 46 h 217"/>
                <a:gd name="T48" fmla="*/ 94 w 128"/>
                <a:gd name="T4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75 w 117"/>
                <a:gd name="T1" fmla="*/ 0 h 132"/>
                <a:gd name="T2" fmla="*/ 0 w 117"/>
                <a:gd name="T3" fmla="*/ 25 h 132"/>
                <a:gd name="T4" fmla="*/ 3 w 117"/>
                <a:gd name="T5" fmla="*/ 26 h 132"/>
                <a:gd name="T6" fmla="*/ 14 w 117"/>
                <a:gd name="T7" fmla="*/ 29 h 132"/>
                <a:gd name="T8" fmla="*/ 29 w 117"/>
                <a:gd name="T9" fmla="*/ 36 h 132"/>
                <a:gd name="T10" fmla="*/ 46 w 117"/>
                <a:gd name="T11" fmla="*/ 47 h 132"/>
                <a:gd name="T12" fmla="*/ 66 w 117"/>
                <a:gd name="T13" fmla="*/ 62 h 132"/>
                <a:gd name="T14" fmla="*/ 84 w 117"/>
                <a:gd name="T15" fmla="*/ 80 h 132"/>
                <a:gd name="T16" fmla="*/ 102 w 117"/>
                <a:gd name="T17" fmla="*/ 103 h 132"/>
                <a:gd name="T18" fmla="*/ 116 w 117"/>
                <a:gd name="T19" fmla="*/ 132 h 132"/>
                <a:gd name="T20" fmla="*/ 117 w 117"/>
                <a:gd name="T21" fmla="*/ 120 h 132"/>
                <a:gd name="T22" fmla="*/ 115 w 117"/>
                <a:gd name="T23" fmla="*/ 107 h 132"/>
                <a:gd name="T24" fmla="*/ 108 w 117"/>
                <a:gd name="T25" fmla="*/ 90 h 132"/>
                <a:gd name="T26" fmla="*/ 99 w 117"/>
                <a:gd name="T27" fmla="*/ 74 h 132"/>
                <a:gd name="T28" fmla="*/ 89 w 117"/>
                <a:gd name="T29" fmla="*/ 58 h 132"/>
                <a:gd name="T30" fmla="*/ 78 w 117"/>
                <a:gd name="T31" fmla="*/ 45 h 132"/>
                <a:gd name="T32" fmla="*/ 67 w 117"/>
                <a:gd name="T33" fmla="*/ 36 h 132"/>
                <a:gd name="T34" fmla="*/ 58 w 117"/>
                <a:gd name="T35" fmla="*/ 32 h 132"/>
                <a:gd name="T36" fmla="*/ 69 w 117"/>
                <a:gd name="T37" fmla="*/ 29 h 132"/>
                <a:gd name="T38" fmla="*/ 79 w 117"/>
                <a:gd name="T39" fmla="*/ 28 h 132"/>
                <a:gd name="T40" fmla="*/ 89 w 117"/>
                <a:gd name="T41" fmla="*/ 26 h 132"/>
                <a:gd name="T42" fmla="*/ 98 w 117"/>
                <a:gd name="T43" fmla="*/ 25 h 132"/>
                <a:gd name="T44" fmla="*/ 105 w 117"/>
                <a:gd name="T45" fmla="*/ 24 h 132"/>
                <a:gd name="T46" fmla="*/ 109 w 117"/>
                <a:gd name="T47" fmla="*/ 22 h 132"/>
                <a:gd name="T48" fmla="*/ 113 w 117"/>
                <a:gd name="T49" fmla="*/ 21 h 132"/>
                <a:gd name="T50" fmla="*/ 114 w 117"/>
                <a:gd name="T51" fmla="*/ 21 h 132"/>
                <a:gd name="T52" fmla="*/ 75 w 117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9 w 29"/>
                <a:gd name="T1" fmla="*/ 0 h 77"/>
                <a:gd name="T2" fmla="*/ 23 w 29"/>
                <a:gd name="T3" fmla="*/ 0 h 77"/>
                <a:gd name="T4" fmla="*/ 16 w 29"/>
                <a:gd name="T5" fmla="*/ 4 h 77"/>
                <a:gd name="T6" fmla="*/ 9 w 29"/>
                <a:gd name="T7" fmla="*/ 9 h 77"/>
                <a:gd name="T8" fmla="*/ 4 w 29"/>
                <a:gd name="T9" fmla="*/ 19 h 77"/>
                <a:gd name="T10" fmla="*/ 1 w 29"/>
                <a:gd name="T11" fmla="*/ 30 h 77"/>
                <a:gd name="T12" fmla="*/ 0 w 29"/>
                <a:gd name="T13" fmla="*/ 44 h 77"/>
                <a:gd name="T14" fmla="*/ 3 w 29"/>
                <a:gd name="T15" fmla="*/ 60 h 77"/>
                <a:gd name="T16" fmla="*/ 11 w 29"/>
                <a:gd name="T17" fmla="*/ 77 h 77"/>
                <a:gd name="T18" fmla="*/ 15 w 29"/>
                <a:gd name="T19" fmla="*/ 53 h 77"/>
                <a:gd name="T20" fmla="*/ 19 w 29"/>
                <a:gd name="T21" fmla="*/ 37 h 77"/>
                <a:gd name="T22" fmla="*/ 23 w 29"/>
                <a:gd name="T23" fmla="*/ 22 h 77"/>
                <a:gd name="T24" fmla="*/ 29 w 29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2254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22550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1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2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22554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5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6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2558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9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0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2562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3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4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65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6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7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8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9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0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6 w 149"/>
                <a:gd name="T3" fmla="*/ 6 h 704"/>
                <a:gd name="T4" fmla="*/ 16 w 149"/>
                <a:gd name="T5" fmla="*/ 14 h 704"/>
                <a:gd name="T6" fmla="*/ 28 w 149"/>
                <a:gd name="T7" fmla="*/ 24 h 704"/>
                <a:gd name="T8" fmla="*/ 41 w 149"/>
                <a:gd name="T9" fmla="*/ 37 h 704"/>
                <a:gd name="T10" fmla="*/ 58 w 149"/>
                <a:gd name="T11" fmla="*/ 53 h 704"/>
                <a:gd name="T12" fmla="*/ 73 w 149"/>
                <a:gd name="T13" fmla="*/ 70 h 704"/>
                <a:gd name="T14" fmla="*/ 88 w 149"/>
                <a:gd name="T15" fmla="*/ 90 h 704"/>
                <a:gd name="T16" fmla="*/ 100 w 149"/>
                <a:gd name="T17" fmla="*/ 113 h 704"/>
                <a:gd name="T18" fmla="*/ 112 w 149"/>
                <a:gd name="T19" fmla="*/ 137 h 704"/>
                <a:gd name="T20" fmla="*/ 120 w 149"/>
                <a:gd name="T21" fmla="*/ 165 h 704"/>
                <a:gd name="T22" fmla="*/ 124 w 149"/>
                <a:gd name="T23" fmla="*/ 196 h 704"/>
                <a:gd name="T24" fmla="*/ 126 w 149"/>
                <a:gd name="T25" fmla="*/ 228 h 704"/>
                <a:gd name="T26" fmla="*/ 120 w 149"/>
                <a:gd name="T27" fmla="*/ 264 h 704"/>
                <a:gd name="T28" fmla="*/ 109 w 149"/>
                <a:gd name="T29" fmla="*/ 302 h 704"/>
                <a:gd name="T30" fmla="*/ 92 w 149"/>
                <a:gd name="T31" fmla="*/ 342 h 704"/>
                <a:gd name="T32" fmla="*/ 67 w 149"/>
                <a:gd name="T33" fmla="*/ 386 h 704"/>
                <a:gd name="T34" fmla="*/ 39 w 149"/>
                <a:gd name="T35" fmla="*/ 436 h 704"/>
                <a:gd name="T36" fmla="*/ 21 w 149"/>
                <a:gd name="T37" fmla="*/ 482 h 704"/>
                <a:gd name="T38" fmla="*/ 10 w 149"/>
                <a:gd name="T39" fmla="*/ 525 h 704"/>
                <a:gd name="T40" fmla="*/ 6 w 149"/>
                <a:gd name="T41" fmla="*/ 566 h 704"/>
                <a:gd name="T42" fmla="*/ 6 w 149"/>
                <a:gd name="T43" fmla="*/ 605 h 704"/>
                <a:gd name="T44" fmla="*/ 8 w 149"/>
                <a:gd name="T45" fmla="*/ 641 h 704"/>
                <a:gd name="T46" fmla="*/ 12 w 149"/>
                <a:gd name="T47" fmla="*/ 673 h 704"/>
                <a:gd name="T48" fmla="*/ 14 w 149"/>
                <a:gd name="T49" fmla="*/ 704 h 704"/>
                <a:gd name="T50" fmla="*/ 41 w 149"/>
                <a:gd name="T51" fmla="*/ 688 h 704"/>
                <a:gd name="T52" fmla="*/ 39 w 149"/>
                <a:gd name="T53" fmla="*/ 680 h 704"/>
                <a:gd name="T54" fmla="*/ 36 w 149"/>
                <a:gd name="T55" fmla="*/ 657 h 704"/>
                <a:gd name="T56" fmla="*/ 33 w 149"/>
                <a:gd name="T57" fmla="*/ 622 h 704"/>
                <a:gd name="T58" fmla="*/ 35 w 149"/>
                <a:gd name="T59" fmla="*/ 575 h 704"/>
                <a:gd name="T60" fmla="*/ 41 w 149"/>
                <a:gd name="T61" fmla="*/ 519 h 704"/>
                <a:gd name="T62" fmla="*/ 58 w 149"/>
                <a:gd name="T63" fmla="*/ 455 h 704"/>
                <a:gd name="T64" fmla="*/ 86 w 149"/>
                <a:gd name="T65" fmla="*/ 386 h 704"/>
                <a:gd name="T66" fmla="*/ 129 w 149"/>
                <a:gd name="T67" fmla="*/ 313 h 704"/>
                <a:gd name="T68" fmla="*/ 143 w 149"/>
                <a:gd name="T69" fmla="*/ 279 h 704"/>
                <a:gd name="T70" fmla="*/ 149 w 149"/>
                <a:gd name="T71" fmla="*/ 235 h 704"/>
                <a:gd name="T72" fmla="*/ 144 w 149"/>
                <a:gd name="T73" fmla="*/ 184 h 704"/>
                <a:gd name="T74" fmla="*/ 131 w 149"/>
                <a:gd name="T75" fmla="*/ 134 h 704"/>
                <a:gd name="T76" fmla="*/ 109 w 149"/>
                <a:gd name="T77" fmla="*/ 85 h 704"/>
                <a:gd name="T78" fmla="*/ 81 w 149"/>
                <a:gd name="T79" fmla="*/ 44 h 704"/>
                <a:gd name="T80" fmla="*/ 44 w 149"/>
                <a:gd name="T81" fmla="*/ 14 h 704"/>
                <a:gd name="T82" fmla="*/ 0 w 149"/>
                <a:gd name="T83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1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72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73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74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D619F0F-483A-42F9-9AF2-1F508F2D98D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257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257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  <p:transition spd="med">
    <p:strips dir="ru"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27EA0-6288-4E18-8514-6E5520574B4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2834189"/>
      </p:ext>
    </p:extLst>
  </p:cSld>
  <p:clrMapOvr>
    <a:masterClrMapping/>
  </p:clrMapOvr>
  <p:transition spd="med">
    <p:strips dir="ru"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CEBB5-C1BD-4774-A8FB-087B712D71C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4202034"/>
      </p:ext>
    </p:extLst>
  </p:cSld>
  <p:clrMapOvr>
    <a:masterClrMapping/>
  </p:clrMapOvr>
  <p:transition spd="med">
    <p:strips dir="ru"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C932B-004D-438E-80CC-A5FD51D74B0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217085"/>
      </p:ext>
    </p:extLst>
  </p:cSld>
  <p:clrMapOvr>
    <a:masterClrMapping/>
  </p:clrMapOvr>
  <p:transition spd="med">
    <p:strips dir="ru"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F6F87-1236-4C65-AA4B-83F398C5F48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3807395"/>
      </p:ext>
    </p:extLst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2009023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859CF-3301-4E5B-87F9-97E4A32B5C3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1459035"/>
      </p:ext>
    </p:extLst>
  </p:cSld>
  <p:clrMapOvr>
    <a:masterClrMapping/>
  </p:clrMapOvr>
  <p:transition spd="med">
    <p:strips dir="ru"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69FC7-0AF2-4C71-A6AA-B4F4ECA3926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922089"/>
      </p:ext>
    </p:extLst>
  </p:cSld>
  <p:clrMapOvr>
    <a:masterClrMapping/>
  </p:clrMapOvr>
  <p:transition spd="med">
    <p:strips dir="ru"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70195-A3CF-4215-B29A-15946278BC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6764991"/>
      </p:ext>
    </p:extLst>
  </p:cSld>
  <p:clrMapOvr>
    <a:masterClrMapping/>
  </p:clrMapOvr>
  <p:transition spd="med">
    <p:strips dir="ru"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6C0FA-DE2F-48C7-AF68-8FC8B0C1A2D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0969903"/>
      </p:ext>
    </p:extLst>
  </p:cSld>
  <p:clrMapOvr>
    <a:masterClrMapping/>
  </p:clrMapOvr>
  <p:transition spd="med">
    <p:strips dir="ru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58D47-36C0-4059-B6A7-67DC2EC3E6D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6034223"/>
      </p:ext>
    </p:extLst>
  </p:cSld>
  <p:clrMapOvr>
    <a:masterClrMapping/>
  </p:clrMapOvr>
  <p:transition spd="med">
    <p:strips dir="ru"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864FA-73EC-4B4E-A0F1-B42D3173F0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7385615"/>
      </p:ext>
    </p:extLst>
  </p:cSld>
  <p:clrMapOvr>
    <a:masterClrMapping/>
  </p:clrMapOvr>
  <p:transition spd="med">
    <p:strips dir="ru"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153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6157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8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9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0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1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6163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5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5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6167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8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9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0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1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6172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1001506"/>
      </p:ext>
    </p:extLst>
  </p:cSld>
  <p:clrMapOvr>
    <a:masterClrMapping/>
  </p:clrMapOvr>
  <p:transition spd="med">
    <p:strips dir="ru"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5756266"/>
      </p:ext>
    </p:extLst>
  </p:cSld>
  <p:clrMapOvr>
    <a:masterClrMapping/>
  </p:clrMapOvr>
  <p:transition spd="med">
    <p:strips dir="ru"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9753273"/>
      </p:ext>
    </p:extLst>
  </p:cSld>
  <p:clrMapOvr>
    <a:masterClrMapping/>
  </p:clrMapOvr>
  <p:transition spd="med"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9081174"/>
      </p:ext>
    </p:extLst>
  </p:cSld>
  <p:clrMapOvr>
    <a:masterClrMapping/>
  </p:clrMapOvr>
  <p:transition spd="med">
    <p:strips dir="ru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1305999"/>
      </p:ext>
    </p:extLst>
  </p:cSld>
  <p:clrMapOvr>
    <a:masterClrMapping/>
  </p:clrMapOvr>
  <p:transition spd="med">
    <p:strips dir="ru"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6269420"/>
      </p:ext>
    </p:extLst>
  </p:cSld>
  <p:clrMapOvr>
    <a:masterClrMapping/>
  </p:clrMapOvr>
  <p:transition spd="med">
    <p:strips dir="ru"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2011981"/>
      </p:ext>
    </p:extLst>
  </p:cSld>
  <p:clrMapOvr>
    <a:masterClrMapping/>
  </p:clrMapOvr>
  <p:transition spd="med">
    <p:strips dir="ru"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7671359"/>
      </p:ext>
    </p:extLst>
  </p:cSld>
  <p:clrMapOvr>
    <a:masterClrMapping/>
  </p:clrMapOvr>
  <p:transition spd="med">
    <p:strips dir="ru"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3989007"/>
      </p:ext>
    </p:extLst>
  </p:cSld>
  <p:clrMapOvr>
    <a:masterClrMapping/>
  </p:clrMapOvr>
  <p:transition spd="med">
    <p:strips dir="ru"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932437"/>
      </p:ext>
    </p:extLst>
  </p:cSld>
  <p:clrMapOvr>
    <a:masterClrMapping/>
  </p:clrMapOvr>
  <p:transition spd="med">
    <p:strips dir="ru"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8544580"/>
      </p:ext>
    </p:extLst>
  </p:cSld>
  <p:clrMapOvr>
    <a:masterClrMapping/>
  </p:clrMapOvr>
  <p:transition spd="med">
    <p:strips dir="ru"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99192"/>
      </p:ext>
    </p:extLst>
  </p:cSld>
  <p:clrMapOvr>
    <a:masterClrMapping/>
  </p:clrMapOvr>
  <p:transition spd="med">
    <p:strips dir="ru"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6D7FC-95C4-4B34-9B54-726C9726ABB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1410451"/>
      </p:ext>
    </p:extLst>
  </p:cSld>
  <p:clrMapOvr>
    <a:masterClrMapping/>
  </p:clrMapOvr>
  <p:transition spd="med">
    <p:strips dir="ru"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FC4B0-BF07-464E-A999-2BB0BF3802F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1449848"/>
      </p:ext>
    </p:extLst>
  </p:cSld>
  <p:clrMapOvr>
    <a:masterClrMapping/>
  </p:clrMapOvr>
  <p:transition spd="med">
    <p:strips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22532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16 w 596"/>
                  <a:gd name="T1" fmla="*/ 370 h 666"/>
                  <a:gd name="T2" fmla="*/ 6 w 596"/>
                  <a:gd name="T3" fmla="*/ 341 h 666"/>
                  <a:gd name="T4" fmla="*/ 0 w 596"/>
                  <a:gd name="T5" fmla="*/ 289 h 666"/>
                  <a:gd name="T6" fmla="*/ 4 w 596"/>
                  <a:gd name="T7" fmla="*/ 222 h 666"/>
                  <a:gd name="T8" fmla="*/ 25 w 596"/>
                  <a:gd name="T9" fmla="*/ 151 h 666"/>
                  <a:gd name="T10" fmla="*/ 69 w 596"/>
                  <a:gd name="T11" fmla="*/ 84 h 666"/>
                  <a:gd name="T12" fmla="*/ 142 w 596"/>
                  <a:gd name="T13" fmla="*/ 31 h 666"/>
                  <a:gd name="T14" fmla="*/ 247 w 596"/>
                  <a:gd name="T15" fmla="*/ 2 h 666"/>
                  <a:gd name="T16" fmla="*/ 380 w 596"/>
                  <a:gd name="T17" fmla="*/ 9 h 666"/>
                  <a:gd name="T18" fmla="*/ 484 w 596"/>
                  <a:gd name="T19" fmla="*/ 68 h 666"/>
                  <a:gd name="T20" fmla="*/ 554 w 596"/>
                  <a:gd name="T21" fmla="*/ 165 h 666"/>
                  <a:gd name="T22" fmla="*/ 591 w 596"/>
                  <a:gd name="T23" fmla="*/ 284 h 666"/>
                  <a:gd name="T24" fmla="*/ 595 w 596"/>
                  <a:gd name="T25" fmla="*/ 409 h 666"/>
                  <a:gd name="T26" fmla="*/ 566 w 596"/>
                  <a:gd name="T27" fmla="*/ 525 h 666"/>
                  <a:gd name="T28" fmla="*/ 507 w 596"/>
                  <a:gd name="T29" fmla="*/ 615 h 666"/>
                  <a:gd name="T30" fmla="*/ 417 w 596"/>
                  <a:gd name="T31" fmla="*/ 663 h 666"/>
                  <a:gd name="T32" fmla="*/ 389 w 596"/>
                  <a:gd name="T33" fmla="*/ 659 h 666"/>
                  <a:gd name="T34" fmla="*/ 441 w 596"/>
                  <a:gd name="T35" fmla="*/ 617 h 666"/>
                  <a:gd name="T36" fmla="*/ 482 w 596"/>
                  <a:gd name="T37" fmla="*/ 544 h 666"/>
                  <a:gd name="T38" fmla="*/ 509 w 596"/>
                  <a:gd name="T39" fmla="*/ 454 h 666"/>
                  <a:gd name="T40" fmla="*/ 520 w 596"/>
                  <a:gd name="T41" fmla="*/ 355 h 666"/>
                  <a:gd name="T42" fmla="*/ 514 w 596"/>
                  <a:gd name="T43" fmla="*/ 258 h 666"/>
                  <a:gd name="T44" fmla="*/ 485 w 596"/>
                  <a:gd name="T45" fmla="*/ 174 h 666"/>
                  <a:gd name="T46" fmla="*/ 433 w 596"/>
                  <a:gd name="T47" fmla="*/ 112 h 666"/>
                  <a:gd name="T48" fmla="*/ 341 w 596"/>
                  <a:gd name="T49" fmla="*/ 75 h 666"/>
                  <a:gd name="T50" fmla="*/ 246 w 596"/>
                  <a:gd name="T51" fmla="*/ 61 h 666"/>
                  <a:gd name="T52" fmla="*/ 174 w 596"/>
                  <a:gd name="T53" fmla="*/ 71 h 666"/>
                  <a:gd name="T54" fmla="*/ 121 w 596"/>
                  <a:gd name="T55" fmla="*/ 101 h 666"/>
                  <a:gd name="T56" fmla="*/ 84 w 596"/>
                  <a:gd name="T57" fmla="*/ 149 h 666"/>
                  <a:gd name="T58" fmla="*/ 57 w 596"/>
                  <a:gd name="T59" fmla="*/ 206 h 666"/>
                  <a:gd name="T60" fmla="*/ 40 w 596"/>
                  <a:gd name="T61" fmla="*/ 272 h 666"/>
                  <a:gd name="T62" fmla="*/ 28 w 596"/>
                  <a:gd name="T63" fmla="*/ 339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3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5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6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7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8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 w 149"/>
                  <a:gd name="T3" fmla="*/ 6 h 704"/>
                  <a:gd name="T4" fmla="*/ 16 w 149"/>
                  <a:gd name="T5" fmla="*/ 14 h 704"/>
                  <a:gd name="T6" fmla="*/ 28 w 149"/>
                  <a:gd name="T7" fmla="*/ 24 h 704"/>
                  <a:gd name="T8" fmla="*/ 41 w 149"/>
                  <a:gd name="T9" fmla="*/ 37 h 704"/>
                  <a:gd name="T10" fmla="*/ 58 w 149"/>
                  <a:gd name="T11" fmla="*/ 53 h 704"/>
                  <a:gd name="T12" fmla="*/ 73 w 149"/>
                  <a:gd name="T13" fmla="*/ 70 h 704"/>
                  <a:gd name="T14" fmla="*/ 88 w 149"/>
                  <a:gd name="T15" fmla="*/ 90 h 704"/>
                  <a:gd name="T16" fmla="*/ 100 w 149"/>
                  <a:gd name="T17" fmla="*/ 113 h 704"/>
                  <a:gd name="T18" fmla="*/ 112 w 149"/>
                  <a:gd name="T19" fmla="*/ 137 h 704"/>
                  <a:gd name="T20" fmla="*/ 120 w 149"/>
                  <a:gd name="T21" fmla="*/ 165 h 704"/>
                  <a:gd name="T22" fmla="*/ 124 w 149"/>
                  <a:gd name="T23" fmla="*/ 196 h 704"/>
                  <a:gd name="T24" fmla="*/ 126 w 149"/>
                  <a:gd name="T25" fmla="*/ 228 h 704"/>
                  <a:gd name="T26" fmla="*/ 120 w 149"/>
                  <a:gd name="T27" fmla="*/ 264 h 704"/>
                  <a:gd name="T28" fmla="*/ 109 w 149"/>
                  <a:gd name="T29" fmla="*/ 302 h 704"/>
                  <a:gd name="T30" fmla="*/ 92 w 149"/>
                  <a:gd name="T31" fmla="*/ 342 h 704"/>
                  <a:gd name="T32" fmla="*/ 67 w 149"/>
                  <a:gd name="T33" fmla="*/ 386 h 704"/>
                  <a:gd name="T34" fmla="*/ 39 w 149"/>
                  <a:gd name="T35" fmla="*/ 436 h 704"/>
                  <a:gd name="T36" fmla="*/ 21 w 149"/>
                  <a:gd name="T37" fmla="*/ 482 h 704"/>
                  <a:gd name="T38" fmla="*/ 10 w 149"/>
                  <a:gd name="T39" fmla="*/ 525 h 704"/>
                  <a:gd name="T40" fmla="*/ 6 w 149"/>
                  <a:gd name="T41" fmla="*/ 566 h 704"/>
                  <a:gd name="T42" fmla="*/ 6 w 149"/>
                  <a:gd name="T43" fmla="*/ 605 h 704"/>
                  <a:gd name="T44" fmla="*/ 8 w 149"/>
                  <a:gd name="T45" fmla="*/ 641 h 704"/>
                  <a:gd name="T46" fmla="*/ 12 w 149"/>
                  <a:gd name="T47" fmla="*/ 673 h 704"/>
                  <a:gd name="T48" fmla="*/ 14 w 149"/>
                  <a:gd name="T49" fmla="*/ 704 h 704"/>
                  <a:gd name="T50" fmla="*/ 41 w 149"/>
                  <a:gd name="T51" fmla="*/ 688 h 704"/>
                  <a:gd name="T52" fmla="*/ 39 w 149"/>
                  <a:gd name="T53" fmla="*/ 680 h 704"/>
                  <a:gd name="T54" fmla="*/ 36 w 149"/>
                  <a:gd name="T55" fmla="*/ 657 h 704"/>
                  <a:gd name="T56" fmla="*/ 33 w 149"/>
                  <a:gd name="T57" fmla="*/ 622 h 704"/>
                  <a:gd name="T58" fmla="*/ 35 w 149"/>
                  <a:gd name="T59" fmla="*/ 575 h 704"/>
                  <a:gd name="T60" fmla="*/ 41 w 149"/>
                  <a:gd name="T61" fmla="*/ 519 h 704"/>
                  <a:gd name="T62" fmla="*/ 58 w 149"/>
                  <a:gd name="T63" fmla="*/ 455 h 704"/>
                  <a:gd name="T64" fmla="*/ 86 w 149"/>
                  <a:gd name="T65" fmla="*/ 386 h 704"/>
                  <a:gd name="T66" fmla="*/ 129 w 149"/>
                  <a:gd name="T67" fmla="*/ 313 h 704"/>
                  <a:gd name="T68" fmla="*/ 143 w 149"/>
                  <a:gd name="T69" fmla="*/ 279 h 704"/>
                  <a:gd name="T70" fmla="*/ 149 w 149"/>
                  <a:gd name="T71" fmla="*/ 235 h 704"/>
                  <a:gd name="T72" fmla="*/ 144 w 149"/>
                  <a:gd name="T73" fmla="*/ 184 h 704"/>
                  <a:gd name="T74" fmla="*/ 131 w 149"/>
                  <a:gd name="T75" fmla="*/ 134 h 704"/>
                  <a:gd name="T76" fmla="*/ 109 w 149"/>
                  <a:gd name="T77" fmla="*/ 85 h 704"/>
                  <a:gd name="T78" fmla="*/ 81 w 149"/>
                  <a:gd name="T79" fmla="*/ 44 h 704"/>
                  <a:gd name="T80" fmla="*/ 44 w 149"/>
                  <a:gd name="T81" fmla="*/ 14 h 704"/>
                  <a:gd name="T82" fmla="*/ 0 w 149"/>
                  <a:gd name="T83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39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4 w 128"/>
                <a:gd name="T1" fmla="*/ 0 h 217"/>
                <a:gd name="T2" fmla="*/ 105 w 128"/>
                <a:gd name="T3" fmla="*/ 9 h 217"/>
                <a:gd name="T4" fmla="*/ 115 w 128"/>
                <a:gd name="T5" fmla="*/ 27 h 217"/>
                <a:gd name="T6" fmla="*/ 123 w 128"/>
                <a:gd name="T7" fmla="*/ 50 h 217"/>
                <a:gd name="T8" fmla="*/ 128 w 128"/>
                <a:gd name="T9" fmla="*/ 78 h 217"/>
                <a:gd name="T10" fmla="*/ 127 w 128"/>
                <a:gd name="T11" fmla="*/ 111 h 217"/>
                <a:gd name="T12" fmla="*/ 116 w 128"/>
                <a:gd name="T13" fmla="*/ 145 h 217"/>
                <a:gd name="T14" fmla="*/ 94 w 128"/>
                <a:gd name="T15" fmla="*/ 181 h 217"/>
                <a:gd name="T16" fmla="*/ 60 w 128"/>
                <a:gd name="T17" fmla="*/ 217 h 217"/>
                <a:gd name="T18" fmla="*/ 49 w 128"/>
                <a:gd name="T19" fmla="*/ 213 h 217"/>
                <a:gd name="T20" fmla="*/ 38 w 128"/>
                <a:gd name="T21" fmla="*/ 210 h 217"/>
                <a:gd name="T22" fmla="*/ 26 w 128"/>
                <a:gd name="T23" fmla="*/ 205 h 217"/>
                <a:gd name="T24" fmla="*/ 16 w 128"/>
                <a:gd name="T25" fmla="*/ 201 h 217"/>
                <a:gd name="T26" fmla="*/ 8 w 128"/>
                <a:gd name="T27" fmla="*/ 196 h 217"/>
                <a:gd name="T28" fmla="*/ 2 w 128"/>
                <a:gd name="T29" fmla="*/ 190 h 217"/>
                <a:gd name="T30" fmla="*/ 0 w 128"/>
                <a:gd name="T31" fmla="*/ 183 h 217"/>
                <a:gd name="T32" fmla="*/ 1 w 128"/>
                <a:gd name="T33" fmla="*/ 178 h 217"/>
                <a:gd name="T34" fmla="*/ 13 w 128"/>
                <a:gd name="T35" fmla="*/ 171 h 217"/>
                <a:gd name="T36" fmla="*/ 29 w 128"/>
                <a:gd name="T37" fmla="*/ 161 h 217"/>
                <a:gd name="T38" fmla="*/ 46 w 128"/>
                <a:gd name="T39" fmla="*/ 150 h 217"/>
                <a:gd name="T40" fmla="*/ 63 w 128"/>
                <a:gd name="T41" fmla="*/ 134 h 217"/>
                <a:gd name="T42" fmla="*/ 79 w 128"/>
                <a:gd name="T43" fmla="*/ 112 h 217"/>
                <a:gd name="T44" fmla="*/ 91 w 128"/>
                <a:gd name="T45" fmla="*/ 83 h 217"/>
                <a:gd name="T46" fmla="*/ 97 w 128"/>
                <a:gd name="T47" fmla="*/ 46 h 217"/>
                <a:gd name="T48" fmla="*/ 94 w 128"/>
                <a:gd name="T4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75 w 117"/>
                <a:gd name="T1" fmla="*/ 0 h 132"/>
                <a:gd name="T2" fmla="*/ 0 w 117"/>
                <a:gd name="T3" fmla="*/ 25 h 132"/>
                <a:gd name="T4" fmla="*/ 3 w 117"/>
                <a:gd name="T5" fmla="*/ 26 h 132"/>
                <a:gd name="T6" fmla="*/ 14 w 117"/>
                <a:gd name="T7" fmla="*/ 29 h 132"/>
                <a:gd name="T8" fmla="*/ 29 w 117"/>
                <a:gd name="T9" fmla="*/ 36 h 132"/>
                <a:gd name="T10" fmla="*/ 46 w 117"/>
                <a:gd name="T11" fmla="*/ 47 h 132"/>
                <a:gd name="T12" fmla="*/ 66 w 117"/>
                <a:gd name="T13" fmla="*/ 62 h 132"/>
                <a:gd name="T14" fmla="*/ 84 w 117"/>
                <a:gd name="T15" fmla="*/ 80 h 132"/>
                <a:gd name="T16" fmla="*/ 102 w 117"/>
                <a:gd name="T17" fmla="*/ 103 h 132"/>
                <a:gd name="T18" fmla="*/ 116 w 117"/>
                <a:gd name="T19" fmla="*/ 132 h 132"/>
                <a:gd name="T20" fmla="*/ 117 w 117"/>
                <a:gd name="T21" fmla="*/ 120 h 132"/>
                <a:gd name="T22" fmla="*/ 115 w 117"/>
                <a:gd name="T23" fmla="*/ 107 h 132"/>
                <a:gd name="T24" fmla="*/ 108 w 117"/>
                <a:gd name="T25" fmla="*/ 90 h 132"/>
                <a:gd name="T26" fmla="*/ 99 w 117"/>
                <a:gd name="T27" fmla="*/ 74 h 132"/>
                <a:gd name="T28" fmla="*/ 89 w 117"/>
                <a:gd name="T29" fmla="*/ 58 h 132"/>
                <a:gd name="T30" fmla="*/ 78 w 117"/>
                <a:gd name="T31" fmla="*/ 45 h 132"/>
                <a:gd name="T32" fmla="*/ 67 w 117"/>
                <a:gd name="T33" fmla="*/ 36 h 132"/>
                <a:gd name="T34" fmla="*/ 58 w 117"/>
                <a:gd name="T35" fmla="*/ 32 h 132"/>
                <a:gd name="T36" fmla="*/ 69 w 117"/>
                <a:gd name="T37" fmla="*/ 29 h 132"/>
                <a:gd name="T38" fmla="*/ 79 w 117"/>
                <a:gd name="T39" fmla="*/ 28 h 132"/>
                <a:gd name="T40" fmla="*/ 89 w 117"/>
                <a:gd name="T41" fmla="*/ 26 h 132"/>
                <a:gd name="T42" fmla="*/ 98 w 117"/>
                <a:gd name="T43" fmla="*/ 25 h 132"/>
                <a:gd name="T44" fmla="*/ 105 w 117"/>
                <a:gd name="T45" fmla="*/ 24 h 132"/>
                <a:gd name="T46" fmla="*/ 109 w 117"/>
                <a:gd name="T47" fmla="*/ 22 h 132"/>
                <a:gd name="T48" fmla="*/ 113 w 117"/>
                <a:gd name="T49" fmla="*/ 21 h 132"/>
                <a:gd name="T50" fmla="*/ 114 w 117"/>
                <a:gd name="T51" fmla="*/ 21 h 132"/>
                <a:gd name="T52" fmla="*/ 75 w 117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9 w 29"/>
                <a:gd name="T1" fmla="*/ 0 h 77"/>
                <a:gd name="T2" fmla="*/ 23 w 29"/>
                <a:gd name="T3" fmla="*/ 0 h 77"/>
                <a:gd name="T4" fmla="*/ 16 w 29"/>
                <a:gd name="T5" fmla="*/ 4 h 77"/>
                <a:gd name="T6" fmla="*/ 9 w 29"/>
                <a:gd name="T7" fmla="*/ 9 h 77"/>
                <a:gd name="T8" fmla="*/ 4 w 29"/>
                <a:gd name="T9" fmla="*/ 19 h 77"/>
                <a:gd name="T10" fmla="*/ 1 w 29"/>
                <a:gd name="T11" fmla="*/ 30 h 77"/>
                <a:gd name="T12" fmla="*/ 0 w 29"/>
                <a:gd name="T13" fmla="*/ 44 h 77"/>
                <a:gd name="T14" fmla="*/ 3 w 29"/>
                <a:gd name="T15" fmla="*/ 60 h 77"/>
                <a:gd name="T16" fmla="*/ 11 w 29"/>
                <a:gd name="T17" fmla="*/ 77 h 77"/>
                <a:gd name="T18" fmla="*/ 15 w 29"/>
                <a:gd name="T19" fmla="*/ 53 h 77"/>
                <a:gd name="T20" fmla="*/ 19 w 29"/>
                <a:gd name="T21" fmla="*/ 37 h 77"/>
                <a:gd name="T22" fmla="*/ 23 w 29"/>
                <a:gd name="T23" fmla="*/ 22 h 77"/>
                <a:gd name="T24" fmla="*/ 29 w 29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2254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22550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1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2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22554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5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6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2558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9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0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2562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3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4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65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6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7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8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9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0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6 w 149"/>
                <a:gd name="T3" fmla="*/ 6 h 704"/>
                <a:gd name="T4" fmla="*/ 16 w 149"/>
                <a:gd name="T5" fmla="*/ 14 h 704"/>
                <a:gd name="T6" fmla="*/ 28 w 149"/>
                <a:gd name="T7" fmla="*/ 24 h 704"/>
                <a:gd name="T8" fmla="*/ 41 w 149"/>
                <a:gd name="T9" fmla="*/ 37 h 704"/>
                <a:gd name="T10" fmla="*/ 58 w 149"/>
                <a:gd name="T11" fmla="*/ 53 h 704"/>
                <a:gd name="T12" fmla="*/ 73 w 149"/>
                <a:gd name="T13" fmla="*/ 70 h 704"/>
                <a:gd name="T14" fmla="*/ 88 w 149"/>
                <a:gd name="T15" fmla="*/ 90 h 704"/>
                <a:gd name="T16" fmla="*/ 100 w 149"/>
                <a:gd name="T17" fmla="*/ 113 h 704"/>
                <a:gd name="T18" fmla="*/ 112 w 149"/>
                <a:gd name="T19" fmla="*/ 137 h 704"/>
                <a:gd name="T20" fmla="*/ 120 w 149"/>
                <a:gd name="T21" fmla="*/ 165 h 704"/>
                <a:gd name="T22" fmla="*/ 124 w 149"/>
                <a:gd name="T23" fmla="*/ 196 h 704"/>
                <a:gd name="T24" fmla="*/ 126 w 149"/>
                <a:gd name="T25" fmla="*/ 228 h 704"/>
                <a:gd name="T26" fmla="*/ 120 w 149"/>
                <a:gd name="T27" fmla="*/ 264 h 704"/>
                <a:gd name="T28" fmla="*/ 109 w 149"/>
                <a:gd name="T29" fmla="*/ 302 h 704"/>
                <a:gd name="T30" fmla="*/ 92 w 149"/>
                <a:gd name="T31" fmla="*/ 342 h 704"/>
                <a:gd name="T32" fmla="*/ 67 w 149"/>
                <a:gd name="T33" fmla="*/ 386 h 704"/>
                <a:gd name="T34" fmla="*/ 39 w 149"/>
                <a:gd name="T35" fmla="*/ 436 h 704"/>
                <a:gd name="T36" fmla="*/ 21 w 149"/>
                <a:gd name="T37" fmla="*/ 482 h 704"/>
                <a:gd name="T38" fmla="*/ 10 w 149"/>
                <a:gd name="T39" fmla="*/ 525 h 704"/>
                <a:gd name="T40" fmla="*/ 6 w 149"/>
                <a:gd name="T41" fmla="*/ 566 h 704"/>
                <a:gd name="T42" fmla="*/ 6 w 149"/>
                <a:gd name="T43" fmla="*/ 605 h 704"/>
                <a:gd name="T44" fmla="*/ 8 w 149"/>
                <a:gd name="T45" fmla="*/ 641 h 704"/>
                <a:gd name="T46" fmla="*/ 12 w 149"/>
                <a:gd name="T47" fmla="*/ 673 h 704"/>
                <a:gd name="T48" fmla="*/ 14 w 149"/>
                <a:gd name="T49" fmla="*/ 704 h 704"/>
                <a:gd name="T50" fmla="*/ 41 w 149"/>
                <a:gd name="T51" fmla="*/ 688 h 704"/>
                <a:gd name="T52" fmla="*/ 39 w 149"/>
                <a:gd name="T53" fmla="*/ 680 h 704"/>
                <a:gd name="T54" fmla="*/ 36 w 149"/>
                <a:gd name="T55" fmla="*/ 657 h 704"/>
                <a:gd name="T56" fmla="*/ 33 w 149"/>
                <a:gd name="T57" fmla="*/ 622 h 704"/>
                <a:gd name="T58" fmla="*/ 35 w 149"/>
                <a:gd name="T59" fmla="*/ 575 h 704"/>
                <a:gd name="T60" fmla="*/ 41 w 149"/>
                <a:gd name="T61" fmla="*/ 519 h 704"/>
                <a:gd name="T62" fmla="*/ 58 w 149"/>
                <a:gd name="T63" fmla="*/ 455 h 704"/>
                <a:gd name="T64" fmla="*/ 86 w 149"/>
                <a:gd name="T65" fmla="*/ 386 h 704"/>
                <a:gd name="T66" fmla="*/ 129 w 149"/>
                <a:gd name="T67" fmla="*/ 313 h 704"/>
                <a:gd name="T68" fmla="*/ 143 w 149"/>
                <a:gd name="T69" fmla="*/ 279 h 704"/>
                <a:gd name="T70" fmla="*/ 149 w 149"/>
                <a:gd name="T71" fmla="*/ 235 h 704"/>
                <a:gd name="T72" fmla="*/ 144 w 149"/>
                <a:gd name="T73" fmla="*/ 184 h 704"/>
                <a:gd name="T74" fmla="*/ 131 w 149"/>
                <a:gd name="T75" fmla="*/ 134 h 704"/>
                <a:gd name="T76" fmla="*/ 109 w 149"/>
                <a:gd name="T77" fmla="*/ 85 h 704"/>
                <a:gd name="T78" fmla="*/ 81 w 149"/>
                <a:gd name="T79" fmla="*/ 44 h 704"/>
                <a:gd name="T80" fmla="*/ 44 w 149"/>
                <a:gd name="T81" fmla="*/ 14 h 704"/>
                <a:gd name="T82" fmla="*/ 0 w 149"/>
                <a:gd name="T83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1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72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73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74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D619F0F-483A-42F9-9AF2-1F508F2D98D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257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257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  <p:transition spd="med">
    <p:strips dir="ru"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5E2BC-DB54-4D0C-9E43-B961C77311D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1877745"/>
      </p:ext>
    </p:extLst>
  </p:cSld>
  <p:clrMapOvr>
    <a:masterClrMapping/>
  </p:clrMapOvr>
  <p:transition spd="med">
    <p:strips dir="ru"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4D9D9-27B2-4929-8C50-E11446C22A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6313666"/>
      </p:ext>
    </p:extLst>
  </p:cSld>
  <p:clrMapOvr>
    <a:masterClrMapping/>
  </p:clrMapOvr>
  <p:transition spd="med">
    <p:strips dir="ru"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9D200-003D-495A-A01F-669FA258165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8472780"/>
      </p:ext>
    </p:extLst>
  </p:cSld>
  <p:clrMapOvr>
    <a:masterClrMapping/>
  </p:clrMapOvr>
  <p:transition spd="med">
    <p:strips dir="ru"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717AC-3644-4C32-A357-1E281284D7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3666573"/>
      </p:ext>
    </p:extLst>
  </p:cSld>
  <p:clrMapOvr>
    <a:masterClrMapping/>
  </p:clrMapOvr>
  <p:transition spd="med">
    <p:strips dir="ru"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9667F-91F0-4AB7-A93A-DEB3E8E64D7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1316063"/>
      </p:ext>
    </p:extLst>
  </p:cSld>
  <p:clrMapOvr>
    <a:masterClrMapping/>
  </p:clrMapOvr>
  <p:transition spd="med">
    <p:strips dir="ru"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0BB4A-8F72-46C3-BFFF-3526708801F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8166244"/>
      </p:ext>
    </p:extLst>
  </p:cSld>
  <p:clrMapOvr>
    <a:masterClrMapping/>
  </p:clrMapOvr>
  <p:transition spd="med">
    <p:strips dir="ru"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ACB08-0A2B-4FCA-8AC0-2E5AFE9E0A7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541017"/>
      </p:ext>
    </p:extLst>
  </p:cSld>
  <p:clrMapOvr>
    <a:masterClrMapping/>
  </p:clrMapOvr>
  <p:transition spd="med">
    <p:strips dir="ru"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54154-0F65-4238-B1B7-EF8D0A97F0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6029164"/>
      </p:ext>
    </p:extLst>
  </p:cSld>
  <p:clrMapOvr>
    <a:masterClrMapping/>
  </p:clrMapOvr>
  <p:transition spd="med">
    <p:strips dir="ru"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19A4A-7FE8-4AF5-A1C5-569E9017239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9947399"/>
      </p:ext>
    </p:extLst>
  </p:cSld>
  <p:clrMapOvr>
    <a:masterClrMapping/>
  </p:clrMapOvr>
  <p:transition spd="med">
    <p:strips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27EA0-6288-4E18-8514-6E5520574B4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2834189"/>
      </p:ext>
    </p:extLst>
  </p:cSld>
  <p:clrMapOvr>
    <a:masterClrMapping/>
  </p:clrMapOvr>
  <p:transition spd="med">
    <p:strips dir="r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CEBB5-C1BD-4774-A8FB-087B712D71C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4202034"/>
      </p:ext>
    </p:extLst>
  </p:cSld>
  <p:clrMapOvr>
    <a:masterClrMapping/>
  </p:clrMapOvr>
  <p:transition spd="med">
    <p:strips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C932B-004D-438E-80CC-A5FD51D74B0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217085"/>
      </p:ext>
    </p:extLst>
  </p:cSld>
  <p:clrMapOvr>
    <a:masterClrMapping/>
  </p:clrMapOvr>
  <p:transition spd="med">
    <p:strips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F6F87-1236-4C65-AA4B-83F398C5F48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3807395"/>
      </p:ext>
    </p:extLst>
  </p:cSld>
  <p:clrMapOvr>
    <a:masterClrMapping/>
  </p:clrMapOvr>
  <p:transition spd="med">
    <p:strips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859CF-3301-4E5B-87F9-97E4A32B5C3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1459035"/>
      </p:ext>
    </p:extLst>
  </p:cSld>
  <p:clrMapOvr>
    <a:masterClrMapping/>
  </p:clrMapOvr>
  <p:transition spd="med">
    <p:strips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69FC7-0AF2-4C71-A6AA-B4F4ECA3926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922089"/>
      </p:ext>
    </p:extLst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2789226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70195-A3CF-4215-B29A-15946278BC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6764991"/>
      </p:ext>
    </p:extLst>
  </p:cSld>
  <p:clrMapOvr>
    <a:masterClrMapping/>
  </p:clrMapOvr>
  <p:transition spd="med"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6C0FA-DE2F-48C7-AF68-8FC8B0C1A2D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0969903"/>
      </p:ext>
    </p:extLst>
  </p:cSld>
  <p:clrMapOvr>
    <a:masterClrMapping/>
  </p:clrMapOvr>
  <p:transition spd="med"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58D47-36C0-4059-B6A7-67DC2EC3E6D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6034223"/>
      </p:ext>
    </p:extLst>
  </p:cSld>
  <p:clrMapOvr>
    <a:masterClrMapping/>
  </p:clrMapOvr>
  <p:transition spd="med"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864FA-73EC-4B4E-A0F1-B42D3173F0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7385615"/>
      </p:ext>
    </p:extLst>
  </p:cSld>
  <p:clrMapOvr>
    <a:masterClrMapping/>
  </p:clrMapOvr>
  <p:transition spd="med">
    <p:strips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153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6157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8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9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0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1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6163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5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5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6167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8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9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0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1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6172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1001506"/>
      </p:ext>
    </p:extLst>
  </p:cSld>
  <p:clrMapOvr>
    <a:masterClrMapping/>
  </p:clrMapOvr>
  <p:transition spd="med"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5756266"/>
      </p:ext>
    </p:extLst>
  </p:cSld>
  <p:clrMapOvr>
    <a:masterClrMapping/>
  </p:clrMapOvr>
  <p:transition spd="med"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9753273"/>
      </p:ext>
    </p:extLst>
  </p:cSld>
  <p:clrMapOvr>
    <a:masterClrMapping/>
  </p:clrMapOvr>
  <p:transition spd="med"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1305999"/>
      </p:ext>
    </p:extLst>
  </p:cSld>
  <p:clrMapOvr>
    <a:masterClrMapping/>
  </p:clrMapOvr>
  <p:transition spd="med"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6269420"/>
      </p:ext>
    </p:extLst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4553475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2011981"/>
      </p:ext>
    </p:extLst>
  </p:cSld>
  <p:clrMapOvr>
    <a:masterClrMapping/>
  </p:clrMapOvr>
  <p:transition spd="med">
    <p:strips dir="r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7671359"/>
      </p:ext>
    </p:extLst>
  </p:cSld>
  <p:clrMapOvr>
    <a:masterClrMapping/>
  </p:clrMapOvr>
  <p:transition spd="med">
    <p:strips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3989007"/>
      </p:ext>
    </p:extLst>
  </p:cSld>
  <p:clrMapOvr>
    <a:masterClrMapping/>
  </p:clrMapOvr>
  <p:transition spd="med">
    <p:strips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932437"/>
      </p:ext>
    </p:extLst>
  </p:cSld>
  <p:clrMapOvr>
    <a:masterClrMapping/>
  </p:clrMapOvr>
  <p:transition spd="med">
    <p:strips dir="r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8544580"/>
      </p:ext>
    </p:extLst>
  </p:cSld>
  <p:clrMapOvr>
    <a:masterClrMapping/>
  </p:clrMapOvr>
  <p:transition spd="med">
    <p:strips dir="r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99192"/>
      </p:ext>
    </p:extLst>
  </p:cSld>
  <p:clrMapOvr>
    <a:masterClrMapping/>
  </p:clrMapOvr>
  <p:transition spd="med">
    <p:strips dir="r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6D7FC-95C4-4B34-9B54-726C9726ABB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1410451"/>
      </p:ext>
    </p:extLst>
  </p:cSld>
  <p:clrMapOvr>
    <a:masterClrMapping/>
  </p:clrMapOvr>
  <p:transition spd="med">
    <p:strips dir="r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FC4B0-BF07-464E-A999-2BB0BF3802F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1449848"/>
      </p:ext>
    </p:extLst>
  </p:cSld>
  <p:clrMapOvr>
    <a:masterClrMapping/>
  </p:clrMapOvr>
  <p:transition spd="med">
    <p:strips dir="r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5E2BC-DB54-4D0C-9E43-B961C77311D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1877745"/>
      </p:ext>
    </p:extLst>
  </p:cSld>
  <p:clrMapOvr>
    <a:masterClrMapping/>
  </p:clrMapOvr>
  <p:transition spd="med">
    <p:strips dir="r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4D9D9-27B2-4929-8C50-E11446C22A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6313666"/>
      </p:ext>
    </p:extLst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9687639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9D200-003D-495A-A01F-669FA258165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8472780"/>
      </p:ext>
    </p:extLst>
  </p:cSld>
  <p:clrMapOvr>
    <a:masterClrMapping/>
  </p:clrMapOvr>
  <p:transition spd="med">
    <p:strips dir="r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717AC-3644-4C32-A357-1E281284D7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3666573"/>
      </p:ext>
    </p:extLst>
  </p:cSld>
  <p:clrMapOvr>
    <a:masterClrMapping/>
  </p:clrMapOvr>
  <p:transition spd="med">
    <p:strips dir="r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9667F-91F0-4AB7-A93A-DEB3E8E64D7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1316063"/>
      </p:ext>
    </p:extLst>
  </p:cSld>
  <p:clrMapOvr>
    <a:masterClrMapping/>
  </p:clrMapOvr>
  <p:transition spd="med">
    <p:strips dir="r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0BB4A-8F72-46C3-BFFF-3526708801F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8166244"/>
      </p:ext>
    </p:extLst>
  </p:cSld>
  <p:clrMapOvr>
    <a:masterClrMapping/>
  </p:clrMapOvr>
  <p:transition spd="med">
    <p:strips dir="r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ACB08-0A2B-4FCA-8AC0-2E5AFE9E0A7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541017"/>
      </p:ext>
    </p:extLst>
  </p:cSld>
  <p:clrMapOvr>
    <a:masterClrMapping/>
  </p:clrMapOvr>
  <p:transition spd="med">
    <p:strips dir="r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54154-0F65-4238-B1B7-EF8D0A97F0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6029164"/>
      </p:ext>
    </p:extLst>
  </p:cSld>
  <p:clrMapOvr>
    <a:masterClrMapping/>
  </p:clrMapOvr>
  <p:transition spd="med">
    <p:strips dir="r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19A4A-7FE8-4AF5-A1C5-569E9017239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9947399"/>
      </p:ext>
    </p:extLst>
  </p:cSld>
  <p:clrMapOvr>
    <a:masterClrMapping/>
  </p:clrMapOvr>
  <p:transition spd="med">
    <p:strips dir="r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503570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2789226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4553475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6335047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9687639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6335047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5372230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7601877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0825238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2392492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1478799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2009023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9081174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22532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>
                  <a:gd name="T0" fmla="*/ 16 w 596"/>
                  <a:gd name="T1" fmla="*/ 370 h 666"/>
                  <a:gd name="T2" fmla="*/ 6 w 596"/>
                  <a:gd name="T3" fmla="*/ 341 h 666"/>
                  <a:gd name="T4" fmla="*/ 0 w 596"/>
                  <a:gd name="T5" fmla="*/ 289 h 666"/>
                  <a:gd name="T6" fmla="*/ 4 w 596"/>
                  <a:gd name="T7" fmla="*/ 222 h 666"/>
                  <a:gd name="T8" fmla="*/ 25 w 596"/>
                  <a:gd name="T9" fmla="*/ 151 h 666"/>
                  <a:gd name="T10" fmla="*/ 69 w 596"/>
                  <a:gd name="T11" fmla="*/ 84 h 666"/>
                  <a:gd name="T12" fmla="*/ 142 w 596"/>
                  <a:gd name="T13" fmla="*/ 31 h 666"/>
                  <a:gd name="T14" fmla="*/ 247 w 596"/>
                  <a:gd name="T15" fmla="*/ 2 h 666"/>
                  <a:gd name="T16" fmla="*/ 380 w 596"/>
                  <a:gd name="T17" fmla="*/ 9 h 666"/>
                  <a:gd name="T18" fmla="*/ 484 w 596"/>
                  <a:gd name="T19" fmla="*/ 68 h 666"/>
                  <a:gd name="T20" fmla="*/ 554 w 596"/>
                  <a:gd name="T21" fmla="*/ 165 h 666"/>
                  <a:gd name="T22" fmla="*/ 591 w 596"/>
                  <a:gd name="T23" fmla="*/ 284 h 666"/>
                  <a:gd name="T24" fmla="*/ 595 w 596"/>
                  <a:gd name="T25" fmla="*/ 409 h 666"/>
                  <a:gd name="T26" fmla="*/ 566 w 596"/>
                  <a:gd name="T27" fmla="*/ 525 h 666"/>
                  <a:gd name="T28" fmla="*/ 507 w 596"/>
                  <a:gd name="T29" fmla="*/ 615 h 666"/>
                  <a:gd name="T30" fmla="*/ 417 w 596"/>
                  <a:gd name="T31" fmla="*/ 663 h 666"/>
                  <a:gd name="T32" fmla="*/ 389 w 596"/>
                  <a:gd name="T33" fmla="*/ 659 h 666"/>
                  <a:gd name="T34" fmla="*/ 441 w 596"/>
                  <a:gd name="T35" fmla="*/ 617 h 666"/>
                  <a:gd name="T36" fmla="*/ 482 w 596"/>
                  <a:gd name="T37" fmla="*/ 544 h 666"/>
                  <a:gd name="T38" fmla="*/ 509 w 596"/>
                  <a:gd name="T39" fmla="*/ 454 h 666"/>
                  <a:gd name="T40" fmla="*/ 520 w 596"/>
                  <a:gd name="T41" fmla="*/ 355 h 666"/>
                  <a:gd name="T42" fmla="*/ 514 w 596"/>
                  <a:gd name="T43" fmla="*/ 258 h 666"/>
                  <a:gd name="T44" fmla="*/ 485 w 596"/>
                  <a:gd name="T45" fmla="*/ 174 h 666"/>
                  <a:gd name="T46" fmla="*/ 433 w 596"/>
                  <a:gd name="T47" fmla="*/ 112 h 666"/>
                  <a:gd name="T48" fmla="*/ 341 w 596"/>
                  <a:gd name="T49" fmla="*/ 75 h 666"/>
                  <a:gd name="T50" fmla="*/ 246 w 596"/>
                  <a:gd name="T51" fmla="*/ 61 h 666"/>
                  <a:gd name="T52" fmla="*/ 174 w 596"/>
                  <a:gd name="T53" fmla="*/ 71 h 666"/>
                  <a:gd name="T54" fmla="*/ 121 w 596"/>
                  <a:gd name="T55" fmla="*/ 101 h 666"/>
                  <a:gd name="T56" fmla="*/ 84 w 596"/>
                  <a:gd name="T57" fmla="*/ 149 h 666"/>
                  <a:gd name="T58" fmla="*/ 57 w 596"/>
                  <a:gd name="T59" fmla="*/ 206 h 666"/>
                  <a:gd name="T60" fmla="*/ 40 w 596"/>
                  <a:gd name="T61" fmla="*/ 272 h 666"/>
                  <a:gd name="T62" fmla="*/ 28 w 596"/>
                  <a:gd name="T63" fmla="*/ 339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3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4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5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6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7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38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 w 149"/>
                  <a:gd name="T3" fmla="*/ 6 h 704"/>
                  <a:gd name="T4" fmla="*/ 16 w 149"/>
                  <a:gd name="T5" fmla="*/ 14 h 704"/>
                  <a:gd name="T6" fmla="*/ 28 w 149"/>
                  <a:gd name="T7" fmla="*/ 24 h 704"/>
                  <a:gd name="T8" fmla="*/ 41 w 149"/>
                  <a:gd name="T9" fmla="*/ 37 h 704"/>
                  <a:gd name="T10" fmla="*/ 58 w 149"/>
                  <a:gd name="T11" fmla="*/ 53 h 704"/>
                  <a:gd name="T12" fmla="*/ 73 w 149"/>
                  <a:gd name="T13" fmla="*/ 70 h 704"/>
                  <a:gd name="T14" fmla="*/ 88 w 149"/>
                  <a:gd name="T15" fmla="*/ 90 h 704"/>
                  <a:gd name="T16" fmla="*/ 100 w 149"/>
                  <a:gd name="T17" fmla="*/ 113 h 704"/>
                  <a:gd name="T18" fmla="*/ 112 w 149"/>
                  <a:gd name="T19" fmla="*/ 137 h 704"/>
                  <a:gd name="T20" fmla="*/ 120 w 149"/>
                  <a:gd name="T21" fmla="*/ 165 h 704"/>
                  <a:gd name="T22" fmla="*/ 124 w 149"/>
                  <a:gd name="T23" fmla="*/ 196 h 704"/>
                  <a:gd name="T24" fmla="*/ 126 w 149"/>
                  <a:gd name="T25" fmla="*/ 228 h 704"/>
                  <a:gd name="T26" fmla="*/ 120 w 149"/>
                  <a:gd name="T27" fmla="*/ 264 h 704"/>
                  <a:gd name="T28" fmla="*/ 109 w 149"/>
                  <a:gd name="T29" fmla="*/ 302 h 704"/>
                  <a:gd name="T30" fmla="*/ 92 w 149"/>
                  <a:gd name="T31" fmla="*/ 342 h 704"/>
                  <a:gd name="T32" fmla="*/ 67 w 149"/>
                  <a:gd name="T33" fmla="*/ 386 h 704"/>
                  <a:gd name="T34" fmla="*/ 39 w 149"/>
                  <a:gd name="T35" fmla="*/ 436 h 704"/>
                  <a:gd name="T36" fmla="*/ 21 w 149"/>
                  <a:gd name="T37" fmla="*/ 482 h 704"/>
                  <a:gd name="T38" fmla="*/ 10 w 149"/>
                  <a:gd name="T39" fmla="*/ 525 h 704"/>
                  <a:gd name="T40" fmla="*/ 6 w 149"/>
                  <a:gd name="T41" fmla="*/ 566 h 704"/>
                  <a:gd name="T42" fmla="*/ 6 w 149"/>
                  <a:gd name="T43" fmla="*/ 605 h 704"/>
                  <a:gd name="T44" fmla="*/ 8 w 149"/>
                  <a:gd name="T45" fmla="*/ 641 h 704"/>
                  <a:gd name="T46" fmla="*/ 12 w 149"/>
                  <a:gd name="T47" fmla="*/ 673 h 704"/>
                  <a:gd name="T48" fmla="*/ 14 w 149"/>
                  <a:gd name="T49" fmla="*/ 704 h 704"/>
                  <a:gd name="T50" fmla="*/ 41 w 149"/>
                  <a:gd name="T51" fmla="*/ 688 h 704"/>
                  <a:gd name="T52" fmla="*/ 39 w 149"/>
                  <a:gd name="T53" fmla="*/ 680 h 704"/>
                  <a:gd name="T54" fmla="*/ 36 w 149"/>
                  <a:gd name="T55" fmla="*/ 657 h 704"/>
                  <a:gd name="T56" fmla="*/ 33 w 149"/>
                  <a:gd name="T57" fmla="*/ 622 h 704"/>
                  <a:gd name="T58" fmla="*/ 35 w 149"/>
                  <a:gd name="T59" fmla="*/ 575 h 704"/>
                  <a:gd name="T60" fmla="*/ 41 w 149"/>
                  <a:gd name="T61" fmla="*/ 519 h 704"/>
                  <a:gd name="T62" fmla="*/ 58 w 149"/>
                  <a:gd name="T63" fmla="*/ 455 h 704"/>
                  <a:gd name="T64" fmla="*/ 86 w 149"/>
                  <a:gd name="T65" fmla="*/ 386 h 704"/>
                  <a:gd name="T66" fmla="*/ 129 w 149"/>
                  <a:gd name="T67" fmla="*/ 313 h 704"/>
                  <a:gd name="T68" fmla="*/ 143 w 149"/>
                  <a:gd name="T69" fmla="*/ 279 h 704"/>
                  <a:gd name="T70" fmla="*/ 149 w 149"/>
                  <a:gd name="T71" fmla="*/ 235 h 704"/>
                  <a:gd name="T72" fmla="*/ 144 w 149"/>
                  <a:gd name="T73" fmla="*/ 184 h 704"/>
                  <a:gd name="T74" fmla="*/ 131 w 149"/>
                  <a:gd name="T75" fmla="*/ 134 h 704"/>
                  <a:gd name="T76" fmla="*/ 109 w 149"/>
                  <a:gd name="T77" fmla="*/ 85 h 704"/>
                  <a:gd name="T78" fmla="*/ 81 w 149"/>
                  <a:gd name="T79" fmla="*/ 44 h 704"/>
                  <a:gd name="T80" fmla="*/ 44 w 149"/>
                  <a:gd name="T81" fmla="*/ 14 h 704"/>
                  <a:gd name="T82" fmla="*/ 0 w 149"/>
                  <a:gd name="T83" fmla="*/ 0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39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4 w 128"/>
                <a:gd name="T1" fmla="*/ 0 h 217"/>
                <a:gd name="T2" fmla="*/ 105 w 128"/>
                <a:gd name="T3" fmla="*/ 9 h 217"/>
                <a:gd name="T4" fmla="*/ 115 w 128"/>
                <a:gd name="T5" fmla="*/ 27 h 217"/>
                <a:gd name="T6" fmla="*/ 123 w 128"/>
                <a:gd name="T7" fmla="*/ 50 h 217"/>
                <a:gd name="T8" fmla="*/ 128 w 128"/>
                <a:gd name="T9" fmla="*/ 78 h 217"/>
                <a:gd name="T10" fmla="*/ 127 w 128"/>
                <a:gd name="T11" fmla="*/ 111 h 217"/>
                <a:gd name="T12" fmla="*/ 116 w 128"/>
                <a:gd name="T13" fmla="*/ 145 h 217"/>
                <a:gd name="T14" fmla="*/ 94 w 128"/>
                <a:gd name="T15" fmla="*/ 181 h 217"/>
                <a:gd name="T16" fmla="*/ 60 w 128"/>
                <a:gd name="T17" fmla="*/ 217 h 217"/>
                <a:gd name="T18" fmla="*/ 49 w 128"/>
                <a:gd name="T19" fmla="*/ 213 h 217"/>
                <a:gd name="T20" fmla="*/ 38 w 128"/>
                <a:gd name="T21" fmla="*/ 210 h 217"/>
                <a:gd name="T22" fmla="*/ 26 w 128"/>
                <a:gd name="T23" fmla="*/ 205 h 217"/>
                <a:gd name="T24" fmla="*/ 16 w 128"/>
                <a:gd name="T25" fmla="*/ 201 h 217"/>
                <a:gd name="T26" fmla="*/ 8 w 128"/>
                <a:gd name="T27" fmla="*/ 196 h 217"/>
                <a:gd name="T28" fmla="*/ 2 w 128"/>
                <a:gd name="T29" fmla="*/ 190 h 217"/>
                <a:gd name="T30" fmla="*/ 0 w 128"/>
                <a:gd name="T31" fmla="*/ 183 h 217"/>
                <a:gd name="T32" fmla="*/ 1 w 128"/>
                <a:gd name="T33" fmla="*/ 178 h 217"/>
                <a:gd name="T34" fmla="*/ 13 w 128"/>
                <a:gd name="T35" fmla="*/ 171 h 217"/>
                <a:gd name="T36" fmla="*/ 29 w 128"/>
                <a:gd name="T37" fmla="*/ 161 h 217"/>
                <a:gd name="T38" fmla="*/ 46 w 128"/>
                <a:gd name="T39" fmla="*/ 150 h 217"/>
                <a:gd name="T40" fmla="*/ 63 w 128"/>
                <a:gd name="T41" fmla="*/ 134 h 217"/>
                <a:gd name="T42" fmla="*/ 79 w 128"/>
                <a:gd name="T43" fmla="*/ 112 h 217"/>
                <a:gd name="T44" fmla="*/ 91 w 128"/>
                <a:gd name="T45" fmla="*/ 83 h 217"/>
                <a:gd name="T46" fmla="*/ 97 w 128"/>
                <a:gd name="T47" fmla="*/ 46 h 217"/>
                <a:gd name="T48" fmla="*/ 94 w 128"/>
                <a:gd name="T49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75 w 117"/>
                <a:gd name="T1" fmla="*/ 0 h 132"/>
                <a:gd name="T2" fmla="*/ 0 w 117"/>
                <a:gd name="T3" fmla="*/ 25 h 132"/>
                <a:gd name="T4" fmla="*/ 3 w 117"/>
                <a:gd name="T5" fmla="*/ 26 h 132"/>
                <a:gd name="T6" fmla="*/ 14 w 117"/>
                <a:gd name="T7" fmla="*/ 29 h 132"/>
                <a:gd name="T8" fmla="*/ 29 w 117"/>
                <a:gd name="T9" fmla="*/ 36 h 132"/>
                <a:gd name="T10" fmla="*/ 46 w 117"/>
                <a:gd name="T11" fmla="*/ 47 h 132"/>
                <a:gd name="T12" fmla="*/ 66 w 117"/>
                <a:gd name="T13" fmla="*/ 62 h 132"/>
                <a:gd name="T14" fmla="*/ 84 w 117"/>
                <a:gd name="T15" fmla="*/ 80 h 132"/>
                <a:gd name="T16" fmla="*/ 102 w 117"/>
                <a:gd name="T17" fmla="*/ 103 h 132"/>
                <a:gd name="T18" fmla="*/ 116 w 117"/>
                <a:gd name="T19" fmla="*/ 132 h 132"/>
                <a:gd name="T20" fmla="*/ 117 w 117"/>
                <a:gd name="T21" fmla="*/ 120 h 132"/>
                <a:gd name="T22" fmla="*/ 115 w 117"/>
                <a:gd name="T23" fmla="*/ 107 h 132"/>
                <a:gd name="T24" fmla="*/ 108 w 117"/>
                <a:gd name="T25" fmla="*/ 90 h 132"/>
                <a:gd name="T26" fmla="*/ 99 w 117"/>
                <a:gd name="T27" fmla="*/ 74 h 132"/>
                <a:gd name="T28" fmla="*/ 89 w 117"/>
                <a:gd name="T29" fmla="*/ 58 h 132"/>
                <a:gd name="T30" fmla="*/ 78 w 117"/>
                <a:gd name="T31" fmla="*/ 45 h 132"/>
                <a:gd name="T32" fmla="*/ 67 w 117"/>
                <a:gd name="T33" fmla="*/ 36 h 132"/>
                <a:gd name="T34" fmla="*/ 58 w 117"/>
                <a:gd name="T35" fmla="*/ 32 h 132"/>
                <a:gd name="T36" fmla="*/ 69 w 117"/>
                <a:gd name="T37" fmla="*/ 29 h 132"/>
                <a:gd name="T38" fmla="*/ 79 w 117"/>
                <a:gd name="T39" fmla="*/ 28 h 132"/>
                <a:gd name="T40" fmla="*/ 89 w 117"/>
                <a:gd name="T41" fmla="*/ 26 h 132"/>
                <a:gd name="T42" fmla="*/ 98 w 117"/>
                <a:gd name="T43" fmla="*/ 25 h 132"/>
                <a:gd name="T44" fmla="*/ 105 w 117"/>
                <a:gd name="T45" fmla="*/ 24 h 132"/>
                <a:gd name="T46" fmla="*/ 109 w 117"/>
                <a:gd name="T47" fmla="*/ 22 h 132"/>
                <a:gd name="T48" fmla="*/ 113 w 117"/>
                <a:gd name="T49" fmla="*/ 21 h 132"/>
                <a:gd name="T50" fmla="*/ 114 w 117"/>
                <a:gd name="T51" fmla="*/ 21 h 132"/>
                <a:gd name="T52" fmla="*/ 75 w 117"/>
                <a:gd name="T5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9 w 29"/>
                <a:gd name="T1" fmla="*/ 0 h 77"/>
                <a:gd name="T2" fmla="*/ 23 w 29"/>
                <a:gd name="T3" fmla="*/ 0 h 77"/>
                <a:gd name="T4" fmla="*/ 16 w 29"/>
                <a:gd name="T5" fmla="*/ 4 h 77"/>
                <a:gd name="T6" fmla="*/ 9 w 29"/>
                <a:gd name="T7" fmla="*/ 9 h 77"/>
                <a:gd name="T8" fmla="*/ 4 w 29"/>
                <a:gd name="T9" fmla="*/ 19 h 77"/>
                <a:gd name="T10" fmla="*/ 1 w 29"/>
                <a:gd name="T11" fmla="*/ 30 h 77"/>
                <a:gd name="T12" fmla="*/ 0 w 29"/>
                <a:gd name="T13" fmla="*/ 44 h 77"/>
                <a:gd name="T14" fmla="*/ 3 w 29"/>
                <a:gd name="T15" fmla="*/ 60 h 77"/>
                <a:gd name="T16" fmla="*/ 11 w 29"/>
                <a:gd name="T17" fmla="*/ 77 h 77"/>
                <a:gd name="T18" fmla="*/ 15 w 29"/>
                <a:gd name="T19" fmla="*/ 53 h 77"/>
                <a:gd name="T20" fmla="*/ 19 w 29"/>
                <a:gd name="T21" fmla="*/ 37 h 77"/>
                <a:gd name="T22" fmla="*/ 23 w 29"/>
                <a:gd name="T23" fmla="*/ 22 h 77"/>
                <a:gd name="T24" fmla="*/ 29 w 29"/>
                <a:gd name="T2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2254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4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22550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1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2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22554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5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6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2558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59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0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2562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3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4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65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6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7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8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69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0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6 w 149"/>
                <a:gd name="T3" fmla="*/ 6 h 704"/>
                <a:gd name="T4" fmla="*/ 16 w 149"/>
                <a:gd name="T5" fmla="*/ 14 h 704"/>
                <a:gd name="T6" fmla="*/ 28 w 149"/>
                <a:gd name="T7" fmla="*/ 24 h 704"/>
                <a:gd name="T8" fmla="*/ 41 w 149"/>
                <a:gd name="T9" fmla="*/ 37 h 704"/>
                <a:gd name="T10" fmla="*/ 58 w 149"/>
                <a:gd name="T11" fmla="*/ 53 h 704"/>
                <a:gd name="T12" fmla="*/ 73 w 149"/>
                <a:gd name="T13" fmla="*/ 70 h 704"/>
                <a:gd name="T14" fmla="*/ 88 w 149"/>
                <a:gd name="T15" fmla="*/ 90 h 704"/>
                <a:gd name="T16" fmla="*/ 100 w 149"/>
                <a:gd name="T17" fmla="*/ 113 h 704"/>
                <a:gd name="T18" fmla="*/ 112 w 149"/>
                <a:gd name="T19" fmla="*/ 137 h 704"/>
                <a:gd name="T20" fmla="*/ 120 w 149"/>
                <a:gd name="T21" fmla="*/ 165 h 704"/>
                <a:gd name="T22" fmla="*/ 124 w 149"/>
                <a:gd name="T23" fmla="*/ 196 h 704"/>
                <a:gd name="T24" fmla="*/ 126 w 149"/>
                <a:gd name="T25" fmla="*/ 228 h 704"/>
                <a:gd name="T26" fmla="*/ 120 w 149"/>
                <a:gd name="T27" fmla="*/ 264 h 704"/>
                <a:gd name="T28" fmla="*/ 109 w 149"/>
                <a:gd name="T29" fmla="*/ 302 h 704"/>
                <a:gd name="T30" fmla="*/ 92 w 149"/>
                <a:gd name="T31" fmla="*/ 342 h 704"/>
                <a:gd name="T32" fmla="*/ 67 w 149"/>
                <a:gd name="T33" fmla="*/ 386 h 704"/>
                <a:gd name="T34" fmla="*/ 39 w 149"/>
                <a:gd name="T35" fmla="*/ 436 h 704"/>
                <a:gd name="T36" fmla="*/ 21 w 149"/>
                <a:gd name="T37" fmla="*/ 482 h 704"/>
                <a:gd name="T38" fmla="*/ 10 w 149"/>
                <a:gd name="T39" fmla="*/ 525 h 704"/>
                <a:gd name="T40" fmla="*/ 6 w 149"/>
                <a:gd name="T41" fmla="*/ 566 h 704"/>
                <a:gd name="T42" fmla="*/ 6 w 149"/>
                <a:gd name="T43" fmla="*/ 605 h 704"/>
                <a:gd name="T44" fmla="*/ 8 w 149"/>
                <a:gd name="T45" fmla="*/ 641 h 704"/>
                <a:gd name="T46" fmla="*/ 12 w 149"/>
                <a:gd name="T47" fmla="*/ 673 h 704"/>
                <a:gd name="T48" fmla="*/ 14 w 149"/>
                <a:gd name="T49" fmla="*/ 704 h 704"/>
                <a:gd name="T50" fmla="*/ 41 w 149"/>
                <a:gd name="T51" fmla="*/ 688 h 704"/>
                <a:gd name="T52" fmla="*/ 39 w 149"/>
                <a:gd name="T53" fmla="*/ 680 h 704"/>
                <a:gd name="T54" fmla="*/ 36 w 149"/>
                <a:gd name="T55" fmla="*/ 657 h 704"/>
                <a:gd name="T56" fmla="*/ 33 w 149"/>
                <a:gd name="T57" fmla="*/ 622 h 704"/>
                <a:gd name="T58" fmla="*/ 35 w 149"/>
                <a:gd name="T59" fmla="*/ 575 h 704"/>
                <a:gd name="T60" fmla="*/ 41 w 149"/>
                <a:gd name="T61" fmla="*/ 519 h 704"/>
                <a:gd name="T62" fmla="*/ 58 w 149"/>
                <a:gd name="T63" fmla="*/ 455 h 704"/>
                <a:gd name="T64" fmla="*/ 86 w 149"/>
                <a:gd name="T65" fmla="*/ 386 h 704"/>
                <a:gd name="T66" fmla="*/ 129 w 149"/>
                <a:gd name="T67" fmla="*/ 313 h 704"/>
                <a:gd name="T68" fmla="*/ 143 w 149"/>
                <a:gd name="T69" fmla="*/ 279 h 704"/>
                <a:gd name="T70" fmla="*/ 149 w 149"/>
                <a:gd name="T71" fmla="*/ 235 h 704"/>
                <a:gd name="T72" fmla="*/ 144 w 149"/>
                <a:gd name="T73" fmla="*/ 184 h 704"/>
                <a:gd name="T74" fmla="*/ 131 w 149"/>
                <a:gd name="T75" fmla="*/ 134 h 704"/>
                <a:gd name="T76" fmla="*/ 109 w 149"/>
                <a:gd name="T77" fmla="*/ 85 h 704"/>
                <a:gd name="T78" fmla="*/ 81 w 149"/>
                <a:gd name="T79" fmla="*/ 44 h 704"/>
                <a:gd name="T80" fmla="*/ 44 w 149"/>
                <a:gd name="T81" fmla="*/ 14 h 704"/>
                <a:gd name="T82" fmla="*/ 0 w 149"/>
                <a:gd name="T83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71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572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73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74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D619F0F-483A-42F9-9AF2-1F508F2D98D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257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3300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45791" dir="3378596" algn="ctr" rotWithShape="0">
                    <a:srgbClr val="993366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5200" b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257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5372230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27EA0-6288-4E18-8514-6E5520574B4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2834189"/>
      </p:ext>
    </p:extLst>
  </p:cSld>
  <p:clrMapOvr>
    <a:masterClrMapping/>
  </p:clrMapOvr>
  <p:transition spd="med">
    <p:strips dir="ru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CEBB5-C1BD-4774-A8FB-087B712D71C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4202034"/>
      </p:ext>
    </p:extLst>
  </p:cSld>
  <p:clrMapOvr>
    <a:masterClrMapping/>
  </p:clrMapOvr>
  <p:transition spd="med">
    <p:strips dir="ru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C932B-004D-438E-80CC-A5FD51D74B0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217085"/>
      </p:ext>
    </p:extLst>
  </p:cSld>
  <p:clrMapOvr>
    <a:masterClrMapping/>
  </p:clrMapOvr>
  <p:transition spd="med">
    <p:strips dir="ru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F6F87-1236-4C65-AA4B-83F398C5F48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3807395"/>
      </p:ext>
    </p:extLst>
  </p:cSld>
  <p:clrMapOvr>
    <a:masterClrMapping/>
  </p:clrMapOvr>
  <p:transition spd="med">
    <p:strips dir="ru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859CF-3301-4E5B-87F9-97E4A32B5C3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1459035"/>
      </p:ext>
    </p:extLst>
  </p:cSld>
  <p:clrMapOvr>
    <a:masterClrMapping/>
  </p:clrMapOvr>
  <p:transition spd="med">
    <p:strips dir="ru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69FC7-0AF2-4C71-A6AA-B4F4ECA3926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922089"/>
      </p:ext>
    </p:extLst>
  </p:cSld>
  <p:clrMapOvr>
    <a:masterClrMapping/>
  </p:clrMapOvr>
  <p:transition spd="med">
    <p:strips dir="ru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70195-A3CF-4215-B29A-15946278BC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6764991"/>
      </p:ext>
    </p:extLst>
  </p:cSld>
  <p:clrMapOvr>
    <a:masterClrMapping/>
  </p:clrMapOvr>
  <p:transition spd="med">
    <p:strips dir="ru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C6C0FA-DE2F-48C7-AF68-8FC8B0C1A2D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0969903"/>
      </p:ext>
    </p:extLst>
  </p:cSld>
  <p:clrMapOvr>
    <a:masterClrMapping/>
  </p:clrMapOvr>
  <p:transition spd="med">
    <p:strips dir="ru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58D47-36C0-4059-B6A7-67DC2EC3E6D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6034223"/>
      </p:ext>
    </p:extLst>
  </p:cSld>
  <p:clrMapOvr>
    <a:masterClrMapping/>
  </p:clrMapOvr>
  <p:transition spd="med">
    <p:strips dir="ru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1864FA-73EC-4B4E-A0F1-B42D3173F05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7385615"/>
      </p:ext>
    </p:extLst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7601877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153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6157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8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9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0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1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6163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5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5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6167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8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69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0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71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6172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73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1001506"/>
      </p:ext>
    </p:extLst>
  </p:cSld>
  <p:clrMapOvr>
    <a:masterClrMapping/>
  </p:clrMapOvr>
  <p:transition spd="med">
    <p:strips dir="r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5756266"/>
      </p:ext>
    </p:extLst>
  </p:cSld>
  <p:clrMapOvr>
    <a:masterClrMapping/>
  </p:clrMapOvr>
  <p:transition spd="med">
    <p:strips dir="r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9753273"/>
      </p:ext>
    </p:extLst>
  </p:cSld>
  <p:clrMapOvr>
    <a:masterClrMapping/>
  </p:clrMapOvr>
  <p:transition spd="med">
    <p:strips dir="ru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1305999"/>
      </p:ext>
    </p:extLst>
  </p:cSld>
  <p:clrMapOvr>
    <a:masterClrMapping/>
  </p:clrMapOvr>
  <p:transition spd="med">
    <p:strips dir="ru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6269420"/>
      </p:ext>
    </p:extLst>
  </p:cSld>
  <p:clrMapOvr>
    <a:masterClrMapping/>
  </p:clrMapOvr>
  <p:transition spd="med">
    <p:strips dir="ru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2011981"/>
      </p:ext>
    </p:extLst>
  </p:cSld>
  <p:clrMapOvr>
    <a:masterClrMapping/>
  </p:clrMapOvr>
  <p:transition spd="med">
    <p:strips dir="ru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7671359"/>
      </p:ext>
    </p:extLst>
  </p:cSld>
  <p:clrMapOvr>
    <a:masterClrMapping/>
  </p:clrMapOvr>
  <p:transition spd="med">
    <p:strips dir="ru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3989007"/>
      </p:ext>
    </p:extLst>
  </p:cSld>
  <p:clrMapOvr>
    <a:masterClrMapping/>
  </p:clrMapOvr>
  <p:transition spd="med">
    <p:strips dir="ru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932437"/>
      </p:ext>
    </p:extLst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0825238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8544580"/>
      </p:ext>
    </p:extLst>
  </p:cSld>
  <p:clrMapOvr>
    <a:masterClrMapping/>
  </p:clrMapOvr>
  <p:transition spd="med">
    <p:strips dir="ru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899192"/>
      </p:ext>
    </p:extLst>
  </p:cSld>
  <p:clrMapOvr>
    <a:masterClrMapping/>
  </p:clrMapOvr>
  <p:transition spd="med">
    <p:strips dir="ru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6D7FC-95C4-4B34-9B54-726C9726ABB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1410451"/>
      </p:ext>
    </p:extLst>
  </p:cSld>
  <p:clrMapOvr>
    <a:masterClrMapping/>
  </p:clrMapOvr>
  <p:transition spd="med">
    <p:strips dir="ru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FC4B0-BF07-464E-A999-2BB0BF3802F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1449848"/>
      </p:ext>
    </p:extLst>
  </p:cSld>
  <p:clrMapOvr>
    <a:masterClrMapping/>
  </p:clrMapOvr>
  <p:transition spd="med">
    <p:strips dir="ru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5E2BC-DB54-4D0C-9E43-B961C77311D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1877745"/>
      </p:ext>
    </p:extLst>
  </p:cSld>
  <p:clrMapOvr>
    <a:masterClrMapping/>
  </p:clrMapOvr>
  <p:transition spd="med">
    <p:strips dir="ru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4D9D9-27B2-4929-8C50-E11446C22A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6313666"/>
      </p:ext>
    </p:extLst>
  </p:cSld>
  <p:clrMapOvr>
    <a:masterClrMapping/>
  </p:clrMapOvr>
  <p:transition spd="med">
    <p:strips dir="ru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9D200-003D-495A-A01F-669FA258165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8472780"/>
      </p:ext>
    </p:extLst>
  </p:cSld>
  <p:clrMapOvr>
    <a:masterClrMapping/>
  </p:clrMapOvr>
  <p:transition spd="med">
    <p:strips dir="ru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717AC-3644-4C32-A357-1E281284D7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3666573"/>
      </p:ext>
    </p:extLst>
  </p:cSld>
  <p:clrMapOvr>
    <a:masterClrMapping/>
  </p:clrMapOvr>
  <p:transition spd="med">
    <p:strips dir="ru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9667F-91F0-4AB7-A93A-DEB3E8E64D7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1316063"/>
      </p:ext>
    </p:extLst>
  </p:cSld>
  <p:clrMapOvr>
    <a:masterClrMapping/>
  </p:clrMapOvr>
  <p:transition spd="med">
    <p:strips dir="ru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0BB4A-8F72-46C3-BFFF-3526708801F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8166244"/>
      </p:ext>
    </p:extLst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2392492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ACB08-0A2B-4FCA-8AC0-2E5AFE9E0A7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541017"/>
      </p:ext>
    </p:extLst>
  </p:cSld>
  <p:clrMapOvr>
    <a:masterClrMapping/>
  </p:clrMapOvr>
  <p:transition spd="med">
    <p:strips dir="ru"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54154-0F65-4238-B1B7-EF8D0A97F0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6029164"/>
      </p:ext>
    </p:extLst>
  </p:cSld>
  <p:clrMapOvr>
    <a:masterClrMapping/>
  </p:clrMapOvr>
  <p:transition spd="med">
    <p:strips dir="ru"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19A4A-7FE8-4AF5-A1C5-569E9017239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9947399"/>
      </p:ext>
    </p:extLst>
  </p:cSld>
  <p:clrMapOvr>
    <a:masterClrMapping/>
  </p:clrMapOvr>
  <p:transition spd="med">
    <p:strips dir="ru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503570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2789226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4553475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9687639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6335047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5372230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7601877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ransition spd="med">
    <p:strips dir="ru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2150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150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1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151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152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2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2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1524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5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152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153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3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4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50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5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55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55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82257E0-BBD1-4D24-8441-9C38C80EF0C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ransition spd="med">
    <p:strips dir="ru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12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13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14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14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14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15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5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16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16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7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7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517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</p:sldLayoutIdLst>
  <p:transition spd="med">
    <p:strips dir="r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162710A-725C-4022-981E-A6671EFFD0B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ransition spd="med">
    <p:strips dir="r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2150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150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1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151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152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2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2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1524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5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152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153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3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4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50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5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55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55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82257E0-BBD1-4D24-8441-9C38C80EF0C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 spd="med">
    <p:strips dir="ru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12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13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14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14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14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15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5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16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16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7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7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517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ransition spd="med">
    <p:strips dir="r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162710A-725C-4022-981E-A6671EFFD0B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ransition spd="med">
    <p:strips dir="r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ransition spd="med">
    <p:strips dir="ru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2150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150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1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151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152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2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52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6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1524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5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152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153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3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3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54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54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50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5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55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155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982257E0-BBD1-4D24-8441-9C38C80EF0C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ransition spd="med">
    <p:strips dir="ru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2903 w 2903"/>
              <a:gd name="T1" fmla="*/ 433 h 3686"/>
              <a:gd name="T2" fmla="*/ 2565 w 2903"/>
              <a:gd name="T3" fmla="*/ 80 h 3686"/>
              <a:gd name="T4" fmla="*/ 2241 w 2903"/>
              <a:gd name="T5" fmla="*/ 0 h 3686"/>
              <a:gd name="T6" fmla="*/ 110 w 2903"/>
              <a:gd name="T7" fmla="*/ 2811 h 3686"/>
              <a:gd name="T8" fmla="*/ 110 w 2903"/>
              <a:gd name="T9" fmla="*/ 3228 h 3686"/>
              <a:gd name="T10" fmla="*/ 0 w 2903"/>
              <a:gd name="T11" fmla="*/ 3631 h 3686"/>
              <a:gd name="T12" fmla="*/ 72 w 2903"/>
              <a:gd name="T13" fmla="*/ 3686 h 3686"/>
              <a:gd name="T14" fmla="*/ 441 w 2903"/>
              <a:gd name="T15" fmla="*/ 3355 h 3686"/>
              <a:gd name="T16" fmla="*/ 740 w 2903"/>
              <a:gd name="T17" fmla="*/ 3228 h 3686"/>
              <a:gd name="T18" fmla="*/ 2903 w 2903"/>
              <a:gd name="T19" fmla="*/ 433 h 3686"/>
              <a:gd name="T20" fmla="*/ 2903 w 2903"/>
              <a:gd name="T21" fmla="*/ 433 h 3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12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2293 w 2911"/>
              <a:gd name="T1" fmla="*/ 0 h 3703"/>
              <a:gd name="T2" fmla="*/ 130 w 2911"/>
              <a:gd name="T3" fmla="*/ 2835 h 3703"/>
              <a:gd name="T4" fmla="*/ 131 w 2911"/>
              <a:gd name="T5" fmla="*/ 3201 h 3703"/>
              <a:gd name="T6" fmla="*/ 0 w 2911"/>
              <a:gd name="T7" fmla="*/ 3633 h 3703"/>
              <a:gd name="T8" fmla="*/ 50 w 2911"/>
              <a:gd name="T9" fmla="*/ 3703 h 3703"/>
              <a:gd name="T10" fmla="*/ 422 w 2911"/>
              <a:gd name="T11" fmla="*/ 3352 h 3703"/>
              <a:gd name="T12" fmla="*/ 763 w 2911"/>
              <a:gd name="T13" fmla="*/ 3220 h 3703"/>
              <a:gd name="T14" fmla="*/ 2911 w 2911"/>
              <a:gd name="T15" fmla="*/ 428 h 3703"/>
              <a:gd name="T16" fmla="*/ 2589 w 2911"/>
              <a:gd name="T17" fmla="*/ 96 h 3703"/>
              <a:gd name="T18" fmla="*/ 2293 w 2911"/>
              <a:gd name="T19" fmla="*/ 0 h 3703"/>
              <a:gd name="T20" fmla="*/ 2293 w 2911"/>
              <a:gd name="T21" fmla="*/ 0 h 3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2485 h 2777"/>
              <a:gd name="T2" fmla="*/ 432 w 2561"/>
              <a:gd name="T3" fmla="*/ 2553 h 2777"/>
              <a:gd name="T4" fmla="*/ 736 w 2561"/>
              <a:gd name="T5" fmla="*/ 2777 h 2777"/>
              <a:gd name="T6" fmla="*/ 2561 w 2561"/>
              <a:gd name="T7" fmla="*/ 399 h 2777"/>
              <a:gd name="T8" fmla="*/ 2118 w 2561"/>
              <a:gd name="T9" fmla="*/ 82 h 2777"/>
              <a:gd name="T10" fmla="*/ 1898 w 2561"/>
              <a:gd name="T11" fmla="*/ 0 h 2777"/>
              <a:gd name="T12" fmla="*/ 0 w 2561"/>
              <a:gd name="T13" fmla="*/ 2485 h 2777"/>
              <a:gd name="T14" fmla="*/ 0 w 2561"/>
              <a:gd name="T15" fmla="*/ 2485 h 2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513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1587 w 2177"/>
                <a:gd name="T1" fmla="*/ 1260 h 1298"/>
                <a:gd name="T2" fmla="*/ 1420 w 2177"/>
                <a:gd name="T3" fmla="*/ 1106 h 1298"/>
                <a:gd name="T4" fmla="*/ 1331 w 2177"/>
                <a:gd name="T5" fmla="*/ 477 h 1298"/>
                <a:gd name="T6" fmla="*/ 2139 w 2177"/>
                <a:gd name="T7" fmla="*/ 330 h 1298"/>
                <a:gd name="T8" fmla="*/ 2177 w 2177"/>
                <a:gd name="T9" fmla="*/ 203 h 1298"/>
                <a:gd name="T10" fmla="*/ 2099 w 2177"/>
                <a:gd name="T11" fmla="*/ 100 h 1298"/>
                <a:gd name="T12" fmla="*/ 1276 w 2177"/>
                <a:gd name="T13" fmla="*/ 211 h 1298"/>
                <a:gd name="T14" fmla="*/ 1219 w 2177"/>
                <a:gd name="T15" fmla="*/ 32 h 1298"/>
                <a:gd name="T16" fmla="*/ 1085 w 2177"/>
                <a:gd name="T17" fmla="*/ 0 h 1298"/>
                <a:gd name="T18" fmla="*/ 958 w 2177"/>
                <a:gd name="T19" fmla="*/ 28 h 1298"/>
                <a:gd name="T20" fmla="*/ 888 w 2177"/>
                <a:gd name="T21" fmla="*/ 106 h 1298"/>
                <a:gd name="T22" fmla="*/ 937 w 2177"/>
                <a:gd name="T23" fmla="*/ 285 h 1298"/>
                <a:gd name="T24" fmla="*/ 660 w 2177"/>
                <a:gd name="T25" fmla="*/ 441 h 1298"/>
                <a:gd name="T26" fmla="*/ 983 w 2177"/>
                <a:gd name="T27" fmla="*/ 473 h 1298"/>
                <a:gd name="T28" fmla="*/ 1112 w 2177"/>
                <a:gd name="T29" fmla="*/ 889 h 1298"/>
                <a:gd name="T30" fmla="*/ 141 w 2177"/>
                <a:gd name="T31" fmla="*/ 469 h 1298"/>
                <a:gd name="T32" fmla="*/ 46 w 2177"/>
                <a:gd name="T33" fmla="*/ 509 h 1298"/>
                <a:gd name="T34" fmla="*/ 0 w 2177"/>
                <a:gd name="T35" fmla="*/ 636 h 1298"/>
                <a:gd name="T36" fmla="*/ 55 w 2177"/>
                <a:gd name="T37" fmla="*/ 779 h 1298"/>
                <a:gd name="T38" fmla="*/ 1139 w 2177"/>
                <a:gd name="T39" fmla="*/ 1288 h 1298"/>
                <a:gd name="T40" fmla="*/ 1378 w 2177"/>
                <a:gd name="T41" fmla="*/ 1256 h 1298"/>
                <a:gd name="T42" fmla="*/ 1570 w 2177"/>
                <a:gd name="T43" fmla="*/ 1298 h 1298"/>
                <a:gd name="T44" fmla="*/ 1587 w 2177"/>
                <a:gd name="T45" fmla="*/ 1260 h 1298"/>
                <a:gd name="T46" fmla="*/ 1587 w 2177"/>
                <a:gd name="T47" fmla="*/ 126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7 h 258"/>
                <a:gd name="T2" fmla="*/ 120 w 143"/>
                <a:gd name="T3" fmla="*/ 0 h 258"/>
                <a:gd name="T4" fmla="*/ 143 w 143"/>
                <a:gd name="T5" fmla="*/ 233 h 258"/>
                <a:gd name="T6" fmla="*/ 8 w 143"/>
                <a:gd name="T7" fmla="*/ 258 h 258"/>
                <a:gd name="T8" fmla="*/ 0 w 143"/>
                <a:gd name="T9" fmla="*/ 7 h 258"/>
                <a:gd name="T10" fmla="*/ 0 w 143"/>
                <a:gd name="T11" fmla="*/ 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28 h 241"/>
                <a:gd name="T2" fmla="*/ 160 w 272"/>
                <a:gd name="T3" fmla="*/ 0 h 241"/>
                <a:gd name="T4" fmla="*/ 251 w 272"/>
                <a:gd name="T5" fmla="*/ 36 h 241"/>
                <a:gd name="T6" fmla="*/ 272 w 272"/>
                <a:gd name="T7" fmla="*/ 139 h 241"/>
                <a:gd name="T8" fmla="*/ 164 w 272"/>
                <a:gd name="T9" fmla="*/ 146 h 241"/>
                <a:gd name="T10" fmla="*/ 32 w 272"/>
                <a:gd name="T11" fmla="*/ 241 h 241"/>
                <a:gd name="T12" fmla="*/ 0 w 272"/>
                <a:gd name="T13" fmla="*/ 28 h 241"/>
                <a:gd name="T14" fmla="*/ 0 w 272"/>
                <a:gd name="T15" fmla="*/ 2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152 w 152"/>
                <a:gd name="T1" fmla="*/ 4 h 224"/>
                <a:gd name="T2" fmla="*/ 152 w 152"/>
                <a:gd name="T3" fmla="*/ 224 h 224"/>
                <a:gd name="T4" fmla="*/ 0 w 152"/>
                <a:gd name="T5" fmla="*/ 8 h 224"/>
                <a:gd name="T6" fmla="*/ 72 w 152"/>
                <a:gd name="T7" fmla="*/ 0 h 224"/>
                <a:gd name="T8" fmla="*/ 152 w 152"/>
                <a:gd name="T9" fmla="*/ 4 h 224"/>
                <a:gd name="T10" fmla="*/ 152 w 152"/>
                <a:gd name="T11" fmla="*/ 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80 h 764"/>
                <a:gd name="T2" fmla="*/ 87 w 386"/>
                <a:gd name="T3" fmla="*/ 0 h 764"/>
                <a:gd name="T4" fmla="*/ 232 w 386"/>
                <a:gd name="T5" fmla="*/ 6 h 764"/>
                <a:gd name="T6" fmla="*/ 386 w 386"/>
                <a:gd name="T7" fmla="*/ 764 h 764"/>
                <a:gd name="T8" fmla="*/ 279 w 386"/>
                <a:gd name="T9" fmla="*/ 720 h 764"/>
                <a:gd name="T10" fmla="*/ 152 w 386"/>
                <a:gd name="T11" fmla="*/ 677 h 764"/>
                <a:gd name="T12" fmla="*/ 0 w 386"/>
                <a:gd name="T13" fmla="*/ 80 h 764"/>
                <a:gd name="T14" fmla="*/ 0 w 386"/>
                <a:gd name="T15" fmla="*/ 8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692 w 728"/>
                <a:gd name="T1" fmla="*/ 0 h 348"/>
                <a:gd name="T2" fmla="*/ 0 w 728"/>
                <a:gd name="T3" fmla="*/ 106 h 348"/>
                <a:gd name="T4" fmla="*/ 28 w 728"/>
                <a:gd name="T5" fmla="*/ 348 h 348"/>
                <a:gd name="T6" fmla="*/ 715 w 728"/>
                <a:gd name="T7" fmla="*/ 237 h 348"/>
                <a:gd name="T8" fmla="*/ 728 w 728"/>
                <a:gd name="T9" fmla="*/ 43 h 348"/>
                <a:gd name="T10" fmla="*/ 692 w 728"/>
                <a:gd name="T11" fmla="*/ 0 h 348"/>
                <a:gd name="T12" fmla="*/ 692 w 728"/>
                <a:gd name="T13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272 w 312"/>
                <a:gd name="T1" fmla="*/ 0 h 135"/>
                <a:gd name="T2" fmla="*/ 0 w 312"/>
                <a:gd name="T3" fmla="*/ 78 h 135"/>
                <a:gd name="T4" fmla="*/ 312 w 312"/>
                <a:gd name="T5" fmla="*/ 135 h 135"/>
                <a:gd name="T6" fmla="*/ 272 w 312"/>
                <a:gd name="T7" fmla="*/ 0 h 135"/>
                <a:gd name="T8" fmla="*/ 272 w 312"/>
                <a:gd name="T9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514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107 h 175"/>
                    <a:gd name="T2" fmla="*/ 114 w 313"/>
                    <a:gd name="T3" fmla="*/ 10 h 175"/>
                    <a:gd name="T4" fmla="*/ 213 w 313"/>
                    <a:gd name="T5" fmla="*/ 0 h 175"/>
                    <a:gd name="T6" fmla="*/ 292 w 313"/>
                    <a:gd name="T7" fmla="*/ 27 h 175"/>
                    <a:gd name="T8" fmla="*/ 313 w 313"/>
                    <a:gd name="T9" fmla="*/ 91 h 175"/>
                    <a:gd name="T10" fmla="*/ 167 w 313"/>
                    <a:gd name="T11" fmla="*/ 67 h 175"/>
                    <a:gd name="T12" fmla="*/ 74 w 313"/>
                    <a:gd name="T13" fmla="*/ 101 h 175"/>
                    <a:gd name="T14" fmla="*/ 13 w 313"/>
                    <a:gd name="T15" fmla="*/ 175 h 175"/>
                    <a:gd name="T16" fmla="*/ 0 w 313"/>
                    <a:gd name="T17" fmla="*/ 107 h 175"/>
                    <a:gd name="T18" fmla="*/ 0 w 313"/>
                    <a:gd name="T19" fmla="*/ 107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40 h 266"/>
                    <a:gd name="T2" fmla="*/ 160 w 230"/>
                    <a:gd name="T3" fmla="*/ 266 h 266"/>
                    <a:gd name="T4" fmla="*/ 230 w 230"/>
                    <a:gd name="T5" fmla="*/ 251 h 266"/>
                    <a:gd name="T6" fmla="*/ 223 w 230"/>
                    <a:gd name="T7" fmla="*/ 17 h 266"/>
                    <a:gd name="T8" fmla="*/ 166 w 230"/>
                    <a:gd name="T9" fmla="*/ 0 h 266"/>
                    <a:gd name="T10" fmla="*/ 179 w 230"/>
                    <a:gd name="T11" fmla="*/ 197 h 266"/>
                    <a:gd name="T12" fmla="*/ 71 w 230"/>
                    <a:gd name="T13" fmla="*/ 4 h 266"/>
                    <a:gd name="T14" fmla="*/ 0 w 230"/>
                    <a:gd name="T15" fmla="*/ 40 h 266"/>
                    <a:gd name="T16" fmla="*/ 0 w 230"/>
                    <a:gd name="T17" fmla="*/ 4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4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19 h 234"/>
                    <a:gd name="T2" fmla="*/ 36 w 87"/>
                    <a:gd name="T3" fmla="*/ 93 h 234"/>
                    <a:gd name="T4" fmla="*/ 44 w 87"/>
                    <a:gd name="T5" fmla="*/ 154 h 234"/>
                    <a:gd name="T6" fmla="*/ 27 w 87"/>
                    <a:gd name="T7" fmla="*/ 234 h 234"/>
                    <a:gd name="T8" fmla="*/ 80 w 87"/>
                    <a:gd name="T9" fmla="*/ 220 h 234"/>
                    <a:gd name="T10" fmla="*/ 87 w 87"/>
                    <a:gd name="T11" fmla="*/ 116 h 234"/>
                    <a:gd name="T12" fmla="*/ 46 w 87"/>
                    <a:gd name="T13" fmla="*/ 0 h 234"/>
                    <a:gd name="T14" fmla="*/ 0 w 87"/>
                    <a:gd name="T15" fmla="*/ 19 h 234"/>
                    <a:gd name="T16" fmla="*/ 0 w 87"/>
                    <a:gd name="T17" fmla="*/ 19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14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24 w 213"/>
                  <a:gd name="T1" fmla="*/ 0 h 478"/>
                  <a:gd name="T2" fmla="*/ 91 w 213"/>
                  <a:gd name="T3" fmla="*/ 25 h 478"/>
                  <a:gd name="T4" fmla="*/ 80 w 213"/>
                  <a:gd name="T5" fmla="*/ 192 h 478"/>
                  <a:gd name="T6" fmla="*/ 106 w 213"/>
                  <a:gd name="T7" fmla="*/ 327 h 478"/>
                  <a:gd name="T8" fmla="*/ 213 w 213"/>
                  <a:gd name="T9" fmla="*/ 451 h 478"/>
                  <a:gd name="T10" fmla="*/ 97 w 213"/>
                  <a:gd name="T11" fmla="*/ 478 h 478"/>
                  <a:gd name="T12" fmla="*/ 30 w 213"/>
                  <a:gd name="T13" fmla="*/ 344 h 478"/>
                  <a:gd name="T14" fmla="*/ 0 w 213"/>
                  <a:gd name="T15" fmla="*/ 57 h 478"/>
                  <a:gd name="T16" fmla="*/ 24 w 213"/>
                  <a:gd name="T17" fmla="*/ 0 h 478"/>
                  <a:gd name="T18" fmla="*/ 24 w 213"/>
                  <a:gd name="T19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514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110 w 150"/>
                    <a:gd name="T1" fmla="*/ 0 h 173"/>
                    <a:gd name="T2" fmla="*/ 40 w 150"/>
                    <a:gd name="T3" fmla="*/ 66 h 173"/>
                    <a:gd name="T4" fmla="*/ 0 w 150"/>
                    <a:gd name="T5" fmla="*/ 173 h 173"/>
                    <a:gd name="T6" fmla="*/ 80 w 150"/>
                    <a:gd name="T7" fmla="*/ 160 h 173"/>
                    <a:gd name="T8" fmla="*/ 103 w 150"/>
                    <a:gd name="T9" fmla="*/ 84 h 173"/>
                    <a:gd name="T10" fmla="*/ 150 w 150"/>
                    <a:gd name="T11" fmla="*/ 27 h 173"/>
                    <a:gd name="T12" fmla="*/ 110 w 150"/>
                    <a:gd name="T13" fmla="*/ 0 h 173"/>
                    <a:gd name="T14" fmla="*/ 110 w 150"/>
                    <a:gd name="T15" fmla="*/ 0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156 w 1684"/>
                    <a:gd name="T1" fmla="*/ 0 h 880"/>
                    <a:gd name="T2" fmla="*/ 63 w 1684"/>
                    <a:gd name="T3" fmla="*/ 52 h 880"/>
                    <a:gd name="T4" fmla="*/ 0 w 1684"/>
                    <a:gd name="T5" fmla="*/ 208 h 880"/>
                    <a:gd name="T6" fmla="*/ 67 w 1684"/>
                    <a:gd name="T7" fmla="*/ 358 h 880"/>
                    <a:gd name="T8" fmla="*/ 1182 w 1684"/>
                    <a:gd name="T9" fmla="*/ 867 h 880"/>
                    <a:gd name="T10" fmla="*/ 1422 w 1684"/>
                    <a:gd name="T11" fmla="*/ 835 h 880"/>
                    <a:gd name="T12" fmla="*/ 1616 w 1684"/>
                    <a:gd name="T13" fmla="*/ 880 h 880"/>
                    <a:gd name="T14" fmla="*/ 1684 w 1684"/>
                    <a:gd name="T15" fmla="*/ 808 h 880"/>
                    <a:gd name="T16" fmla="*/ 1502 w 1684"/>
                    <a:gd name="T17" fmla="*/ 664 h 880"/>
                    <a:gd name="T18" fmla="*/ 1428 w 1684"/>
                    <a:gd name="T19" fmla="*/ 512 h 880"/>
                    <a:gd name="T20" fmla="*/ 1369 w 1684"/>
                    <a:gd name="T21" fmla="*/ 527 h 880"/>
                    <a:gd name="T22" fmla="*/ 1439 w 1684"/>
                    <a:gd name="T23" fmla="*/ 664 h 880"/>
                    <a:gd name="T24" fmla="*/ 1578 w 1684"/>
                    <a:gd name="T25" fmla="*/ 810 h 880"/>
                    <a:gd name="T26" fmla="*/ 1413 w 1684"/>
                    <a:gd name="T27" fmla="*/ 787 h 880"/>
                    <a:gd name="T28" fmla="*/ 1219 w 1684"/>
                    <a:gd name="T29" fmla="*/ 814 h 880"/>
                    <a:gd name="T30" fmla="*/ 1255 w 1684"/>
                    <a:gd name="T31" fmla="*/ 650 h 880"/>
                    <a:gd name="T32" fmla="*/ 1338 w 1684"/>
                    <a:gd name="T33" fmla="*/ 538 h 880"/>
                    <a:gd name="T34" fmla="*/ 1241 w 1684"/>
                    <a:gd name="T35" fmla="*/ 552 h 880"/>
                    <a:gd name="T36" fmla="*/ 1165 w 1684"/>
                    <a:gd name="T37" fmla="*/ 658 h 880"/>
                    <a:gd name="T38" fmla="*/ 1139 w 1684"/>
                    <a:gd name="T39" fmla="*/ 791 h 880"/>
                    <a:gd name="T40" fmla="*/ 107 w 1684"/>
                    <a:gd name="T41" fmla="*/ 310 h 880"/>
                    <a:gd name="T42" fmla="*/ 80 w 1684"/>
                    <a:gd name="T43" fmla="*/ 215 h 880"/>
                    <a:gd name="T44" fmla="*/ 103 w 1684"/>
                    <a:gd name="T45" fmla="*/ 95 h 880"/>
                    <a:gd name="T46" fmla="*/ 217 w 1684"/>
                    <a:gd name="T47" fmla="*/ 0 h 880"/>
                    <a:gd name="T48" fmla="*/ 156 w 1684"/>
                    <a:gd name="T49" fmla="*/ 0 h 880"/>
                    <a:gd name="T50" fmla="*/ 156 w 1684"/>
                    <a:gd name="T51" fmla="*/ 0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116 w 160"/>
                    <a:gd name="T1" fmla="*/ 0 h 335"/>
                    <a:gd name="T2" fmla="*/ 19 w 160"/>
                    <a:gd name="T3" fmla="*/ 106 h 335"/>
                    <a:gd name="T4" fmla="*/ 0 w 160"/>
                    <a:gd name="T5" fmla="*/ 230 h 335"/>
                    <a:gd name="T6" fmla="*/ 33 w 160"/>
                    <a:gd name="T7" fmla="*/ 314 h 335"/>
                    <a:gd name="T8" fmla="*/ 94 w 160"/>
                    <a:gd name="T9" fmla="*/ 335 h 335"/>
                    <a:gd name="T10" fmla="*/ 76 w 160"/>
                    <a:gd name="T11" fmla="*/ 154 h 335"/>
                    <a:gd name="T12" fmla="*/ 160 w 160"/>
                    <a:gd name="T13" fmla="*/ 17 h 335"/>
                    <a:gd name="T14" fmla="*/ 116 w 160"/>
                    <a:gd name="T15" fmla="*/ 0 h 335"/>
                    <a:gd name="T16" fmla="*/ 116 w 160"/>
                    <a:gd name="T17" fmla="*/ 0 h 3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218 w 642"/>
                    <a:gd name="T1" fmla="*/ 896 h 1188"/>
                    <a:gd name="T2" fmla="*/ 0 w 642"/>
                    <a:gd name="T3" fmla="*/ 124 h 1188"/>
                    <a:gd name="T4" fmla="*/ 81 w 642"/>
                    <a:gd name="T5" fmla="*/ 38 h 1188"/>
                    <a:gd name="T6" fmla="*/ 258 w 642"/>
                    <a:gd name="T7" fmla="*/ 0 h 1188"/>
                    <a:gd name="T8" fmla="*/ 399 w 642"/>
                    <a:gd name="T9" fmla="*/ 57 h 1188"/>
                    <a:gd name="T10" fmla="*/ 642 w 642"/>
                    <a:gd name="T11" fmla="*/ 1188 h 1188"/>
                    <a:gd name="T12" fmla="*/ 555 w 642"/>
                    <a:gd name="T13" fmla="*/ 1091 h 1188"/>
                    <a:gd name="T14" fmla="*/ 355 w 642"/>
                    <a:gd name="T15" fmla="*/ 97 h 1188"/>
                    <a:gd name="T16" fmla="*/ 226 w 642"/>
                    <a:gd name="T17" fmla="*/ 61 h 1188"/>
                    <a:gd name="T18" fmla="*/ 119 w 642"/>
                    <a:gd name="T19" fmla="*/ 74 h 1188"/>
                    <a:gd name="T20" fmla="*/ 76 w 642"/>
                    <a:gd name="T21" fmla="*/ 141 h 1188"/>
                    <a:gd name="T22" fmla="*/ 306 w 642"/>
                    <a:gd name="T23" fmla="*/ 924 h 1188"/>
                    <a:gd name="T24" fmla="*/ 218 w 642"/>
                    <a:gd name="T25" fmla="*/ 896 h 1188"/>
                    <a:gd name="T26" fmla="*/ 218 w 642"/>
                    <a:gd name="T27" fmla="*/ 896 h 1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27 h 504"/>
                    <a:gd name="T2" fmla="*/ 76 w 192"/>
                    <a:gd name="T3" fmla="*/ 194 h 504"/>
                    <a:gd name="T4" fmla="*/ 113 w 192"/>
                    <a:gd name="T5" fmla="*/ 318 h 504"/>
                    <a:gd name="T6" fmla="*/ 116 w 192"/>
                    <a:gd name="T7" fmla="*/ 504 h 504"/>
                    <a:gd name="T8" fmla="*/ 192 w 192"/>
                    <a:gd name="T9" fmla="*/ 504 h 504"/>
                    <a:gd name="T10" fmla="*/ 187 w 192"/>
                    <a:gd name="T11" fmla="*/ 360 h 504"/>
                    <a:gd name="T12" fmla="*/ 162 w 192"/>
                    <a:gd name="T13" fmla="*/ 208 h 504"/>
                    <a:gd name="T14" fmla="*/ 99 w 192"/>
                    <a:gd name="T15" fmla="*/ 59 h 504"/>
                    <a:gd name="T16" fmla="*/ 63 w 192"/>
                    <a:gd name="T17" fmla="*/ 0 h 504"/>
                    <a:gd name="T18" fmla="*/ 0 w 192"/>
                    <a:gd name="T19" fmla="*/ 27 h 504"/>
                    <a:gd name="T20" fmla="*/ 0 w 192"/>
                    <a:gd name="T21" fmla="*/ 27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297 w 390"/>
                    <a:gd name="T1" fmla="*/ 0 h 269"/>
                    <a:gd name="T2" fmla="*/ 257 w 390"/>
                    <a:gd name="T3" fmla="*/ 17 h 269"/>
                    <a:gd name="T4" fmla="*/ 253 w 390"/>
                    <a:gd name="T5" fmla="*/ 66 h 269"/>
                    <a:gd name="T6" fmla="*/ 0 w 390"/>
                    <a:gd name="T7" fmla="*/ 169 h 269"/>
                    <a:gd name="T8" fmla="*/ 0 w 390"/>
                    <a:gd name="T9" fmla="*/ 222 h 269"/>
                    <a:gd name="T10" fmla="*/ 284 w 390"/>
                    <a:gd name="T11" fmla="*/ 226 h 269"/>
                    <a:gd name="T12" fmla="*/ 320 w 390"/>
                    <a:gd name="T13" fmla="*/ 269 h 269"/>
                    <a:gd name="T14" fmla="*/ 390 w 390"/>
                    <a:gd name="T15" fmla="*/ 266 h 269"/>
                    <a:gd name="T16" fmla="*/ 383 w 390"/>
                    <a:gd name="T17" fmla="*/ 190 h 269"/>
                    <a:gd name="T18" fmla="*/ 116 w 390"/>
                    <a:gd name="T19" fmla="*/ 176 h 269"/>
                    <a:gd name="T20" fmla="*/ 333 w 390"/>
                    <a:gd name="T21" fmla="*/ 89 h 269"/>
                    <a:gd name="T22" fmla="*/ 297 w 390"/>
                    <a:gd name="T23" fmla="*/ 0 h 269"/>
                    <a:gd name="T24" fmla="*/ 297 w 390"/>
                    <a:gd name="T25" fmla="*/ 0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131 h 424"/>
                    <a:gd name="T2" fmla="*/ 863 w 941"/>
                    <a:gd name="T3" fmla="*/ 0 h 424"/>
                    <a:gd name="T4" fmla="*/ 926 w 941"/>
                    <a:gd name="T5" fmla="*/ 78 h 424"/>
                    <a:gd name="T6" fmla="*/ 941 w 941"/>
                    <a:gd name="T7" fmla="*/ 181 h 424"/>
                    <a:gd name="T8" fmla="*/ 903 w 941"/>
                    <a:gd name="T9" fmla="*/ 282 h 424"/>
                    <a:gd name="T10" fmla="*/ 57 w 941"/>
                    <a:gd name="T11" fmla="*/ 424 h 424"/>
                    <a:gd name="T12" fmla="*/ 53 w 941"/>
                    <a:gd name="T13" fmla="*/ 384 h 424"/>
                    <a:gd name="T14" fmla="*/ 863 w 941"/>
                    <a:gd name="T15" fmla="*/ 242 h 424"/>
                    <a:gd name="T16" fmla="*/ 893 w 941"/>
                    <a:gd name="T17" fmla="*/ 145 h 424"/>
                    <a:gd name="T18" fmla="*/ 840 w 941"/>
                    <a:gd name="T19" fmla="*/ 57 h 424"/>
                    <a:gd name="T20" fmla="*/ 0 w 941"/>
                    <a:gd name="T21" fmla="*/ 185 h 424"/>
                    <a:gd name="T22" fmla="*/ 0 w 941"/>
                    <a:gd name="T23" fmla="*/ 131 h 424"/>
                    <a:gd name="T24" fmla="*/ 0 w 941"/>
                    <a:gd name="T25" fmla="*/ 13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126 h 173"/>
                    <a:gd name="T2" fmla="*/ 66 w 488"/>
                    <a:gd name="T3" fmla="*/ 173 h 173"/>
                    <a:gd name="T4" fmla="*/ 222 w 488"/>
                    <a:gd name="T5" fmla="*/ 166 h 173"/>
                    <a:gd name="T6" fmla="*/ 418 w 488"/>
                    <a:gd name="T7" fmla="*/ 116 h 173"/>
                    <a:gd name="T8" fmla="*/ 488 w 488"/>
                    <a:gd name="T9" fmla="*/ 42 h 173"/>
                    <a:gd name="T10" fmla="*/ 443 w 488"/>
                    <a:gd name="T11" fmla="*/ 2 h 173"/>
                    <a:gd name="T12" fmla="*/ 253 w 488"/>
                    <a:gd name="T13" fmla="*/ 0 h 173"/>
                    <a:gd name="T14" fmla="*/ 110 w 488"/>
                    <a:gd name="T15" fmla="*/ 12 h 173"/>
                    <a:gd name="T16" fmla="*/ 15 w 488"/>
                    <a:gd name="T17" fmla="*/ 76 h 173"/>
                    <a:gd name="T18" fmla="*/ 112 w 488"/>
                    <a:gd name="T19" fmla="*/ 95 h 173"/>
                    <a:gd name="T20" fmla="*/ 275 w 488"/>
                    <a:gd name="T21" fmla="*/ 53 h 173"/>
                    <a:gd name="T22" fmla="*/ 416 w 488"/>
                    <a:gd name="T23" fmla="*/ 53 h 173"/>
                    <a:gd name="T24" fmla="*/ 268 w 488"/>
                    <a:gd name="T25" fmla="*/ 110 h 173"/>
                    <a:gd name="T26" fmla="*/ 142 w 488"/>
                    <a:gd name="T27" fmla="*/ 126 h 173"/>
                    <a:gd name="T28" fmla="*/ 0 w 488"/>
                    <a:gd name="T29" fmla="*/ 126 h 173"/>
                    <a:gd name="T30" fmla="*/ 0 w 488"/>
                    <a:gd name="T31" fmla="*/ 126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515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5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692 w 772"/>
                <a:gd name="T1" fmla="*/ 3156 h 3266"/>
                <a:gd name="T2" fmla="*/ 380 w 772"/>
                <a:gd name="T3" fmla="*/ 2945 h 3266"/>
                <a:gd name="T4" fmla="*/ 319 w 772"/>
                <a:gd name="T5" fmla="*/ 2783 h 3266"/>
                <a:gd name="T6" fmla="*/ 371 w 772"/>
                <a:gd name="T7" fmla="*/ 2542 h 3266"/>
                <a:gd name="T8" fmla="*/ 591 w 772"/>
                <a:gd name="T9" fmla="*/ 2251 h 3266"/>
                <a:gd name="T10" fmla="*/ 641 w 772"/>
                <a:gd name="T11" fmla="*/ 2070 h 3266"/>
                <a:gd name="T12" fmla="*/ 591 w 772"/>
                <a:gd name="T13" fmla="*/ 1948 h 3266"/>
                <a:gd name="T14" fmla="*/ 401 w 772"/>
                <a:gd name="T15" fmla="*/ 1859 h 3266"/>
                <a:gd name="T16" fmla="*/ 361 w 772"/>
                <a:gd name="T17" fmla="*/ 1747 h 3266"/>
                <a:gd name="T18" fmla="*/ 430 w 772"/>
                <a:gd name="T19" fmla="*/ 1587 h 3266"/>
                <a:gd name="T20" fmla="*/ 741 w 772"/>
                <a:gd name="T21" fmla="*/ 1156 h 3266"/>
                <a:gd name="T22" fmla="*/ 772 w 772"/>
                <a:gd name="T23" fmla="*/ 945 h 3266"/>
                <a:gd name="T24" fmla="*/ 692 w 772"/>
                <a:gd name="T25" fmla="*/ 713 h 3266"/>
                <a:gd name="T26" fmla="*/ 430 w 772"/>
                <a:gd name="T27" fmla="*/ 603 h 3266"/>
                <a:gd name="T28" fmla="*/ 200 w 772"/>
                <a:gd name="T29" fmla="*/ 422 h 3266"/>
                <a:gd name="T30" fmla="*/ 0 w 772"/>
                <a:gd name="T31" fmla="*/ 0 h 3266"/>
                <a:gd name="T32" fmla="*/ 29 w 772"/>
                <a:gd name="T33" fmla="*/ 382 h 3266"/>
                <a:gd name="T34" fmla="*/ 179 w 772"/>
                <a:gd name="T35" fmla="*/ 612 h 3266"/>
                <a:gd name="T36" fmla="*/ 380 w 772"/>
                <a:gd name="T37" fmla="*/ 753 h 3266"/>
                <a:gd name="T38" fmla="*/ 601 w 772"/>
                <a:gd name="T39" fmla="*/ 833 h 3266"/>
                <a:gd name="T40" fmla="*/ 612 w 772"/>
                <a:gd name="T41" fmla="*/ 1044 h 3266"/>
                <a:gd name="T42" fmla="*/ 500 w 772"/>
                <a:gd name="T43" fmla="*/ 1266 h 3266"/>
                <a:gd name="T44" fmla="*/ 240 w 772"/>
                <a:gd name="T45" fmla="*/ 1658 h 3266"/>
                <a:gd name="T46" fmla="*/ 230 w 772"/>
                <a:gd name="T47" fmla="*/ 1909 h 3266"/>
                <a:gd name="T48" fmla="*/ 471 w 772"/>
                <a:gd name="T49" fmla="*/ 2049 h 3266"/>
                <a:gd name="T50" fmla="*/ 460 w 772"/>
                <a:gd name="T51" fmla="*/ 2180 h 3266"/>
                <a:gd name="T52" fmla="*/ 249 w 772"/>
                <a:gd name="T53" fmla="*/ 2452 h 3266"/>
                <a:gd name="T54" fmla="*/ 160 w 772"/>
                <a:gd name="T55" fmla="*/ 2713 h 3266"/>
                <a:gd name="T56" fmla="*/ 240 w 772"/>
                <a:gd name="T57" fmla="*/ 2994 h 3266"/>
                <a:gd name="T58" fmla="*/ 430 w 772"/>
                <a:gd name="T59" fmla="*/ 3144 h 3266"/>
                <a:gd name="T60" fmla="*/ 671 w 772"/>
                <a:gd name="T61" fmla="*/ 3266 h 3266"/>
                <a:gd name="T62" fmla="*/ 692 w 772"/>
                <a:gd name="T63" fmla="*/ 3156 h 3266"/>
                <a:gd name="T64" fmla="*/ 692 w 772"/>
                <a:gd name="T65" fmla="*/ 3156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516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123 w 245"/>
                  <a:gd name="T1" fmla="*/ 9 h 806"/>
                  <a:gd name="T2" fmla="*/ 131 w 245"/>
                  <a:gd name="T3" fmla="*/ 342 h 806"/>
                  <a:gd name="T4" fmla="*/ 0 w 245"/>
                  <a:gd name="T5" fmla="*/ 806 h 806"/>
                  <a:gd name="T6" fmla="*/ 79 w 245"/>
                  <a:gd name="T7" fmla="*/ 789 h 806"/>
                  <a:gd name="T8" fmla="*/ 218 w 245"/>
                  <a:gd name="T9" fmla="*/ 376 h 806"/>
                  <a:gd name="T10" fmla="*/ 245 w 245"/>
                  <a:gd name="T11" fmla="*/ 0 h 806"/>
                  <a:gd name="T12" fmla="*/ 123 w 245"/>
                  <a:gd name="T13" fmla="*/ 9 h 806"/>
                  <a:gd name="T14" fmla="*/ 123 w 245"/>
                  <a:gd name="T15" fmla="*/ 9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516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298 w 604"/>
                    <a:gd name="T3" fmla="*/ 184 h 349"/>
                    <a:gd name="T4" fmla="*/ 500 w 604"/>
                    <a:gd name="T5" fmla="*/ 349 h 349"/>
                    <a:gd name="T6" fmla="*/ 604 w 604"/>
                    <a:gd name="T7" fmla="*/ 140 h 349"/>
                    <a:gd name="T8" fmla="*/ 359 w 604"/>
                    <a:gd name="T9" fmla="*/ 9 h 349"/>
                    <a:gd name="T10" fmla="*/ 464 w 604"/>
                    <a:gd name="T11" fmla="*/ 184 h 349"/>
                    <a:gd name="T12" fmla="*/ 131 w 604"/>
                    <a:gd name="T13" fmla="*/ 17 h 349"/>
                    <a:gd name="T14" fmla="*/ 0 w 604"/>
                    <a:gd name="T15" fmla="*/ 0 h 349"/>
                    <a:gd name="T16" fmla="*/ 0 w 604"/>
                    <a:gd name="T17" fmla="*/ 0 h 3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741 w 1064"/>
                    <a:gd name="T1" fmla="*/ 129 h 1230"/>
                    <a:gd name="T2" fmla="*/ 485 w 1064"/>
                    <a:gd name="T3" fmla="*/ 352 h 1230"/>
                    <a:gd name="T4" fmla="*/ 163 w 1064"/>
                    <a:gd name="T5" fmla="*/ 762 h 1230"/>
                    <a:gd name="T6" fmla="*/ 0 w 1064"/>
                    <a:gd name="T7" fmla="*/ 1101 h 1230"/>
                    <a:gd name="T8" fmla="*/ 59 w 1064"/>
                    <a:gd name="T9" fmla="*/ 1230 h 1230"/>
                    <a:gd name="T10" fmla="*/ 262 w 1064"/>
                    <a:gd name="T11" fmla="*/ 1201 h 1230"/>
                    <a:gd name="T12" fmla="*/ 578 w 1064"/>
                    <a:gd name="T13" fmla="*/ 914 h 1230"/>
                    <a:gd name="T14" fmla="*/ 876 w 1064"/>
                    <a:gd name="T15" fmla="*/ 534 h 1230"/>
                    <a:gd name="T16" fmla="*/ 1034 w 1064"/>
                    <a:gd name="T17" fmla="*/ 270 h 1230"/>
                    <a:gd name="T18" fmla="*/ 1064 w 1064"/>
                    <a:gd name="T19" fmla="*/ 84 h 1230"/>
                    <a:gd name="T20" fmla="*/ 977 w 1064"/>
                    <a:gd name="T21" fmla="*/ 0 h 1230"/>
                    <a:gd name="T22" fmla="*/ 836 w 1064"/>
                    <a:gd name="T23" fmla="*/ 65 h 1230"/>
                    <a:gd name="T24" fmla="*/ 969 w 1064"/>
                    <a:gd name="T25" fmla="*/ 107 h 1230"/>
                    <a:gd name="T26" fmla="*/ 876 w 1064"/>
                    <a:gd name="T27" fmla="*/ 352 h 1230"/>
                    <a:gd name="T28" fmla="*/ 690 w 1064"/>
                    <a:gd name="T29" fmla="*/ 656 h 1230"/>
                    <a:gd name="T30" fmla="*/ 350 w 1064"/>
                    <a:gd name="T31" fmla="*/ 1008 h 1230"/>
                    <a:gd name="T32" fmla="*/ 116 w 1064"/>
                    <a:gd name="T33" fmla="*/ 1114 h 1230"/>
                    <a:gd name="T34" fmla="*/ 135 w 1064"/>
                    <a:gd name="T35" fmla="*/ 943 h 1230"/>
                    <a:gd name="T36" fmla="*/ 437 w 1064"/>
                    <a:gd name="T37" fmla="*/ 504 h 1230"/>
                    <a:gd name="T38" fmla="*/ 831 w 1064"/>
                    <a:gd name="T39" fmla="*/ 118 h 1230"/>
                    <a:gd name="T40" fmla="*/ 741 w 1064"/>
                    <a:gd name="T41" fmla="*/ 129 h 1230"/>
                    <a:gd name="T42" fmla="*/ 741 w 1064"/>
                    <a:gd name="T43" fmla="*/ 129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941 w 2002"/>
                    <a:gd name="T1" fmla="*/ 0 h 2521"/>
                    <a:gd name="T2" fmla="*/ 0 w 2002"/>
                    <a:gd name="T3" fmla="*/ 2521 h 2521"/>
                    <a:gd name="T4" fmla="*/ 192 w 2002"/>
                    <a:gd name="T5" fmla="*/ 2450 h 2521"/>
                    <a:gd name="T6" fmla="*/ 2002 w 2002"/>
                    <a:gd name="T7" fmla="*/ 61 h 2521"/>
                    <a:gd name="T8" fmla="*/ 1941 w 2002"/>
                    <a:gd name="T9" fmla="*/ 0 h 2521"/>
                    <a:gd name="T10" fmla="*/ 1941 w 2002"/>
                    <a:gd name="T11" fmla="*/ 0 h 2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95 w 3007"/>
                    <a:gd name="T1" fmla="*/ 2844 h 3771"/>
                    <a:gd name="T2" fmla="*/ 394 w 3007"/>
                    <a:gd name="T3" fmla="*/ 2834 h 3771"/>
                    <a:gd name="T4" fmla="*/ 821 w 3007"/>
                    <a:gd name="T5" fmla="*/ 3009 h 3771"/>
                    <a:gd name="T6" fmla="*/ 681 w 3007"/>
                    <a:gd name="T7" fmla="*/ 2817 h 3771"/>
                    <a:gd name="T8" fmla="*/ 367 w 3007"/>
                    <a:gd name="T9" fmla="*/ 2703 h 3771"/>
                    <a:gd name="T10" fmla="*/ 637 w 3007"/>
                    <a:gd name="T11" fmla="*/ 2720 h 3771"/>
                    <a:gd name="T12" fmla="*/ 979 w 3007"/>
                    <a:gd name="T13" fmla="*/ 2870 h 3771"/>
                    <a:gd name="T14" fmla="*/ 2859 w 3007"/>
                    <a:gd name="T15" fmla="*/ 420 h 3771"/>
                    <a:gd name="T16" fmla="*/ 2578 w 3007"/>
                    <a:gd name="T17" fmla="*/ 148 h 3771"/>
                    <a:gd name="T18" fmla="*/ 2308 w 3007"/>
                    <a:gd name="T19" fmla="*/ 0 h 3771"/>
                    <a:gd name="T20" fmla="*/ 2692 w 3007"/>
                    <a:gd name="T21" fmla="*/ 78 h 3771"/>
                    <a:gd name="T22" fmla="*/ 3007 w 3007"/>
                    <a:gd name="T23" fmla="*/ 428 h 3771"/>
                    <a:gd name="T24" fmla="*/ 831 w 3007"/>
                    <a:gd name="T25" fmla="*/ 3273 h 3771"/>
                    <a:gd name="T26" fmla="*/ 481 w 3007"/>
                    <a:gd name="T27" fmla="*/ 3412 h 3771"/>
                    <a:gd name="T28" fmla="*/ 105 w 3007"/>
                    <a:gd name="T29" fmla="*/ 3771 h 3771"/>
                    <a:gd name="T30" fmla="*/ 0 w 3007"/>
                    <a:gd name="T31" fmla="*/ 3667 h 3771"/>
                    <a:gd name="T32" fmla="*/ 131 w 3007"/>
                    <a:gd name="T33" fmla="*/ 3631 h 3771"/>
                    <a:gd name="T34" fmla="*/ 376 w 3007"/>
                    <a:gd name="T35" fmla="*/ 3385 h 3771"/>
                    <a:gd name="T36" fmla="*/ 165 w 3007"/>
                    <a:gd name="T37" fmla="*/ 3273 h 3771"/>
                    <a:gd name="T38" fmla="*/ 165 w 3007"/>
                    <a:gd name="T39" fmla="*/ 3176 h 3771"/>
                    <a:gd name="T40" fmla="*/ 411 w 3007"/>
                    <a:gd name="T41" fmla="*/ 3298 h 3771"/>
                    <a:gd name="T42" fmla="*/ 411 w 3007"/>
                    <a:gd name="T43" fmla="*/ 3186 h 3771"/>
                    <a:gd name="T44" fmla="*/ 603 w 3007"/>
                    <a:gd name="T45" fmla="*/ 3220 h 3771"/>
                    <a:gd name="T46" fmla="*/ 428 w 3007"/>
                    <a:gd name="T47" fmla="*/ 3079 h 3771"/>
                    <a:gd name="T48" fmla="*/ 629 w 3007"/>
                    <a:gd name="T49" fmla="*/ 3062 h 3771"/>
                    <a:gd name="T50" fmla="*/ 95 w 3007"/>
                    <a:gd name="T51" fmla="*/ 2844 h 3771"/>
                    <a:gd name="T52" fmla="*/ 95 w 3007"/>
                    <a:gd name="T53" fmla="*/ 2844 h 37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80 h 342"/>
                    <a:gd name="T2" fmla="*/ 255 w 673"/>
                    <a:gd name="T3" fmla="*/ 106 h 342"/>
                    <a:gd name="T4" fmla="*/ 639 w 673"/>
                    <a:gd name="T5" fmla="*/ 342 h 342"/>
                    <a:gd name="T6" fmla="*/ 673 w 673"/>
                    <a:gd name="T7" fmla="*/ 289 h 342"/>
                    <a:gd name="T8" fmla="*/ 447 w 673"/>
                    <a:gd name="T9" fmla="*/ 114 h 342"/>
                    <a:gd name="T10" fmla="*/ 26 w 673"/>
                    <a:gd name="T11" fmla="*/ 0 h 342"/>
                    <a:gd name="T12" fmla="*/ 0 w 673"/>
                    <a:gd name="T13" fmla="*/ 80 h 342"/>
                    <a:gd name="T14" fmla="*/ 0 w 673"/>
                    <a:gd name="T15" fmla="*/ 80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6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78 h 403"/>
                    <a:gd name="T2" fmla="*/ 340 w 716"/>
                    <a:gd name="T3" fmla="*/ 148 h 403"/>
                    <a:gd name="T4" fmla="*/ 638 w 716"/>
                    <a:gd name="T5" fmla="*/ 403 h 403"/>
                    <a:gd name="T6" fmla="*/ 716 w 716"/>
                    <a:gd name="T7" fmla="*/ 296 h 403"/>
                    <a:gd name="T8" fmla="*/ 420 w 716"/>
                    <a:gd name="T9" fmla="*/ 114 h 403"/>
                    <a:gd name="T10" fmla="*/ 70 w 716"/>
                    <a:gd name="T11" fmla="*/ 0 h 403"/>
                    <a:gd name="T12" fmla="*/ 0 w 716"/>
                    <a:gd name="T13" fmla="*/ 78 h 403"/>
                    <a:gd name="T14" fmla="*/ 0 w 716"/>
                    <a:gd name="T15" fmla="*/ 78 h 4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7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78 h 411"/>
                    <a:gd name="T2" fmla="*/ 316 w 717"/>
                    <a:gd name="T3" fmla="*/ 139 h 411"/>
                    <a:gd name="T4" fmla="*/ 649 w 717"/>
                    <a:gd name="T5" fmla="*/ 411 h 411"/>
                    <a:gd name="T6" fmla="*/ 717 w 717"/>
                    <a:gd name="T7" fmla="*/ 314 h 411"/>
                    <a:gd name="T8" fmla="*/ 394 w 717"/>
                    <a:gd name="T9" fmla="*/ 87 h 411"/>
                    <a:gd name="T10" fmla="*/ 54 w 717"/>
                    <a:gd name="T11" fmla="*/ 0 h 411"/>
                    <a:gd name="T12" fmla="*/ 0 w 717"/>
                    <a:gd name="T13" fmla="*/ 78 h 411"/>
                    <a:gd name="T14" fmla="*/ 0 w 717"/>
                    <a:gd name="T15" fmla="*/ 78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7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88 h 386"/>
                    <a:gd name="T2" fmla="*/ 272 w 709"/>
                    <a:gd name="T3" fmla="*/ 131 h 386"/>
                    <a:gd name="T4" fmla="*/ 665 w 709"/>
                    <a:gd name="T5" fmla="*/ 386 h 386"/>
                    <a:gd name="T6" fmla="*/ 709 w 709"/>
                    <a:gd name="T7" fmla="*/ 308 h 386"/>
                    <a:gd name="T8" fmla="*/ 306 w 709"/>
                    <a:gd name="T9" fmla="*/ 53 h 386"/>
                    <a:gd name="T10" fmla="*/ 43 w 709"/>
                    <a:gd name="T11" fmla="*/ 0 h 386"/>
                    <a:gd name="T12" fmla="*/ 0 w 709"/>
                    <a:gd name="T13" fmla="*/ 88 h 386"/>
                    <a:gd name="T14" fmla="*/ 0 w 709"/>
                    <a:gd name="T15" fmla="*/ 88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517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ransition spd="med">
    <p:strips dir="r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162710A-725C-4022-981E-A6671EFFD0B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ransition spd="med">
    <p:strips dir="ru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</p:sldLayoutIdLst>
  <p:transition spd="med">
    <p:strips dir="ru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00166" y="2000240"/>
            <a:ext cx="6400800" cy="2273300"/>
          </a:xfrm>
        </p:spPr>
        <p:txBody>
          <a:bodyPr/>
          <a:lstStyle/>
          <a:p>
            <a:r>
              <a:rPr lang="ru-RU" sz="6000" b="1" i="1" dirty="0" smtClean="0"/>
              <a:t>Математика – царица наук</a:t>
            </a:r>
            <a:endParaRPr lang="ru-RU" sz="6000" b="1" i="1" dirty="0"/>
          </a:p>
        </p:txBody>
      </p:sp>
      <p:pic>
        <p:nvPicPr>
          <p:cNvPr id="155650" name="Picture 2" descr="http://3.bp.blogspot.com/-VznUj1lwWBo/TxVSBwUfV2I/AAAAAAAAAF0/er9QaPowEeA/s1600/tool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929066"/>
            <a:ext cx="2979007" cy="2714620"/>
          </a:xfrm>
          <a:prstGeom prst="rect">
            <a:avLst/>
          </a:prstGeom>
          <a:noFill/>
        </p:spPr>
      </p:pic>
      <p:pic>
        <p:nvPicPr>
          <p:cNvPr id="155652" name="Picture 4" descr="http://wikikurgan.ru/images/4/42/J025066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0"/>
            <a:ext cx="2966661" cy="2786082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000496" y="5143512"/>
            <a:ext cx="4857752" cy="1714488"/>
          </a:xfrm>
        </p:spPr>
        <p:txBody>
          <a:bodyPr/>
          <a:lstStyle/>
          <a:p>
            <a:r>
              <a:rPr lang="ru-RU" b="1" i="1" dirty="0" smtClean="0"/>
              <a:t>Выполнили:  </a:t>
            </a:r>
            <a:r>
              <a:rPr lang="ru-RU" b="1" i="1" dirty="0" err="1" smtClean="0"/>
              <a:t>Новаковская</a:t>
            </a:r>
            <a:r>
              <a:rPr lang="ru-RU" b="1" i="1" dirty="0" smtClean="0"/>
              <a:t> Диана и Красных Полина</a:t>
            </a:r>
            <a:endParaRPr lang="ru-RU" b="1" i="1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Итог</a:t>
            </a:r>
            <a:endParaRPr kumimoji="0" lang="ru-RU" sz="5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85524" y="3143248"/>
            <a:ext cx="6144075" cy="3714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5720" y="928670"/>
            <a:ext cx="7894441" cy="2308324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Давайте посмотрим на эту таблицу. Из нее мы можем понять, что без математики невозможна ни одна другая наука, в чем мы сегодня и убедились.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А значит математику учить нужно, ведь как мы уже сказали, ни одна профессия не может существовать без математики.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000108"/>
            <a:ext cx="7572428" cy="2273300"/>
          </a:xfrm>
        </p:spPr>
        <p:txBody>
          <a:bodyPr/>
          <a:lstStyle/>
          <a:p>
            <a:r>
              <a:rPr lang="ru-RU" sz="4800" b="1" dirty="0" smtClean="0"/>
              <a:t>Спасибо за внимание</a:t>
            </a:r>
            <a:endParaRPr lang="ru-RU" sz="4800" b="1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9" name="Picture 9" descr="http://mbou-ossh1.narod.ru/fotos/exam2.jpg"/>
          <p:cNvPicPr>
            <a:picLocks noChangeAspect="1" noChangeArrowheads="1"/>
          </p:cNvPicPr>
          <p:nvPr/>
        </p:nvPicPr>
        <p:blipFill rotWithShape="1">
          <a:blip r:embed="rId2" cstate="email"/>
          <a:srcRect l="-8300" r="10746"/>
          <a:stretch/>
        </p:blipFill>
        <p:spPr bwMode="auto">
          <a:xfrm>
            <a:off x="-396552" y="2748829"/>
            <a:ext cx="4664022" cy="40904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6870700" cy="1600200"/>
          </a:xfrm>
        </p:spPr>
        <p:txBody>
          <a:bodyPr/>
          <a:lstStyle/>
          <a:p>
            <a:r>
              <a:rPr lang="ru-RU" b="1" dirty="0" smtClean="0">
                <a:solidFill>
                  <a:srgbClr val="003399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Математика и Литература</a:t>
            </a:r>
            <a:endParaRPr lang="ru-RU" b="1" dirty="0">
              <a:solidFill>
                <a:srgbClr val="003399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58727" name="Picture 7" descr="http://img-fotki.yandex.ru/get/6418/16969765.b2/0_6b6f6_1c091f43_ori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03948" y="2936684"/>
            <a:ext cx="4510517" cy="37147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9531" y="1628800"/>
            <a:ext cx="7416824" cy="95410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accent2"/>
                  </a:solidFill>
                </a:ln>
                <a:solidFill>
                  <a:srgbClr val="0000FF"/>
                </a:solidFill>
                <a:latin typeface="Arial Black" pitchFamily="34" charset="0"/>
              </a:rPr>
              <a:t>Математика и литература - это два крыла одной культуры.</a:t>
            </a:r>
            <a:endParaRPr lang="ru-RU" sz="2800" dirty="0">
              <a:ln>
                <a:solidFill>
                  <a:schemeClr val="accent2"/>
                </a:solidFill>
              </a:ln>
              <a:solidFill>
                <a:srgbClr val="0000FF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000240"/>
            <a:ext cx="2286016" cy="2677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7158" y="357166"/>
            <a:ext cx="8429684" cy="16312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  <a:lumOff val="25000"/>
                  </a:schemeClr>
                </a:solidFill>
              </a:rPr>
              <a:t>В наши дни литературные журналы не помещают научных, а тем более математических, статей на своих страницах, но во времена Пушкина это было обычным явлением. Как это ни странно, в то время среди писателей существовала своего рода мода на математику: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0694" y="2071678"/>
            <a:ext cx="2143140" cy="28557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472" y="4611231"/>
            <a:ext cx="3786214" cy="1938992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>
                    <a:lumMod val="25000"/>
                  </a:schemeClr>
                </a:solidFill>
              </a:rPr>
              <a:t>Гоголь в 1827 г. не только выписывал “Ручную математическую энциклопедию” Перевозчикова, но даже изучал ее.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14942" y="4786322"/>
            <a:ext cx="3286148" cy="163121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err="1">
                <a:solidFill>
                  <a:schemeClr val="bg2">
                    <a:lumMod val="25000"/>
                  </a:schemeClr>
                </a:solidFill>
              </a:rPr>
              <a:t>А.С.Грибоедов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</a:rPr>
              <a:t> в 1826 г. просил прислать ему учебник по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дифференциальному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</a:rPr>
              <a:t>исчислению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4282" y="428604"/>
            <a:ext cx="4286248" cy="60016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“Человек - есть дробь. Числитель - это, сравнительно с другими, достоинства человека, знаменатель - это оценка человеком самого себя. Увеличить своего числителя - свои достоинства, не во власти человека, но всякий может уменьшить своего знаменателя - свое мнение о самом себе, а этим уменьшением приблизить к совершенству».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357166"/>
            <a:ext cx="2882666" cy="40830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1794" name="Picture 2" descr="http://4.bp.blogspot.com/-Hkg2vE7SxQY/TwoR-8uRyzI/AAAAAAAAAB8/LG5oTKEEd4g/s1600/livro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4429132"/>
            <a:ext cx="4000528" cy="22657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700" name="Picture 4" descr="http://images.easyfreeclipart.com/1/18-september-pictures-clip-art-free-cliparts-that-you-can-download-to--1597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4429132"/>
            <a:ext cx="6215106" cy="21431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171400"/>
            <a:ext cx="6870700" cy="16002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3399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Математика и музыка</a:t>
            </a:r>
            <a:endParaRPr lang="ru-RU" sz="4800" b="1" dirty="0">
              <a:solidFill>
                <a:srgbClr val="003399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500174"/>
            <a:ext cx="7941414" cy="267765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</a:rPr>
              <a:t>Пройдут миллионы </a:t>
            </a: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</a:rPr>
              <a:t>лет, и если музыка в нашем смысле будет ещё существовать, то те же семь основных тонов нашей гаммы, в их мелодических и гармонических комбинациях, оживляемые ритмом, будут всё ещё служить источником новых музыкальных мыслей.  </a:t>
            </a:r>
            <a:endParaRPr lang="ru-RU" sz="2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Пётр </a:t>
            </a:r>
            <a:r>
              <a:rPr lang="ru-RU" sz="2400" b="1" dirty="0">
                <a:solidFill>
                  <a:srgbClr val="7030A0"/>
                </a:solidFill>
              </a:rPr>
              <a:t>Чайковский 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285728"/>
            <a:ext cx="7572428" cy="34778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При записи мелодии, звуки имеют свою длину (длительность). Здесь происходит сопоставление целого числа и целой длительности, дробного числа и длительности коротких нот, записываемых при помощи дроби. И с понятием последовательность в математике мы также встречаемся . Музыкальные произведения тоже записываются нотами в определенной музыкальной последовательности. Таким образом, математика и музыка – два полюса человеческой культуры, два школьных предмета, две системы мышления, тесно связанные между собой.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3876485"/>
            <a:ext cx="5372100" cy="2981515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Математика и астрономия</a:t>
            </a:r>
            <a:endParaRPr lang="ru-RU" sz="48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1772816"/>
            <a:ext cx="7920880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Математика всегда помогала развитию других наук и сама развивалась под их воздействием. В астрономии математика помогла сделать многие открытия. Новые алгоритмы, разработанные математиками, переходили на службу астрономам.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6885" y="4221088"/>
            <a:ext cx="6608763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 descr="http://cur.glitter-graphics.net/pub/3578/3578883emg33c2gel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64" y="4572008"/>
            <a:ext cx="1893565" cy="2119303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3071834" cy="3071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57752" y="4286256"/>
            <a:ext cx="19784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Д.К. Адамс</a:t>
            </a:r>
            <a:endParaRPr lang="ru-RU" sz="2400" b="1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5984" y="3786190"/>
            <a:ext cx="2223753" cy="2828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034" y="3500438"/>
            <a:ext cx="2786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А. И. </a:t>
            </a:r>
            <a:r>
              <a:rPr lang="ru-RU" sz="2400" b="1" dirty="0" err="1" smtClean="0"/>
              <a:t>Лексель</a:t>
            </a:r>
            <a:endParaRPr lang="ru-RU" sz="2400" b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285728"/>
            <a:ext cx="3041116" cy="385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57422" y="6286520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У. Ж. Ж. </a:t>
            </a:r>
            <a:r>
              <a:rPr lang="ru-RU" sz="2400" b="1" dirty="0" err="1" smtClean="0"/>
              <a:t>Леверье</a:t>
            </a:r>
            <a:endParaRPr lang="ru-RU" sz="2400" b="1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6870700" cy="1600200"/>
          </a:xfrm>
        </p:spPr>
        <p:txBody>
          <a:bodyPr/>
          <a:lstStyle/>
          <a:p>
            <a:r>
              <a:rPr lang="ru-RU" sz="5400" b="1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Математика и химия</a:t>
            </a:r>
            <a:endParaRPr lang="ru-RU" sz="5400" b="1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ttp://www.schoolclipart.biz/wp-content/uploads/2014/06/dna-clip-art-science-and-genetics-icons---dna-strand-and-laboratory-equipmen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071678"/>
            <a:ext cx="4214842" cy="3126008"/>
          </a:xfrm>
          <a:prstGeom prst="rect">
            <a:avLst/>
          </a:prstGeom>
          <a:noFill/>
        </p:spPr>
      </p:pic>
      <p:pic>
        <p:nvPicPr>
          <p:cNvPr id="5" name="Picture 2" descr="http://fs.nashaucheba.ru/tw_files2/urls_3/1836/d-1835630/1835630_html_23a2adf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44105" y="1841716"/>
            <a:ext cx="3932368" cy="46196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9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Тема7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7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Тема7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Тема7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ема6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282</TotalTime>
  <Words>388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11</vt:i4>
      </vt:variant>
    </vt:vector>
  </HeadingPairs>
  <TitlesOfParts>
    <vt:vector size="23" baseType="lpstr">
      <vt:lpstr>Тема9</vt:lpstr>
      <vt:lpstr>Шары</vt:lpstr>
      <vt:lpstr>Тема7</vt:lpstr>
      <vt:lpstr>Оформление по умолчанию</vt:lpstr>
      <vt:lpstr>1_Тема7</vt:lpstr>
      <vt:lpstr>1_Шары</vt:lpstr>
      <vt:lpstr>2_Тема7</vt:lpstr>
      <vt:lpstr>1_Оформление по умолчанию</vt:lpstr>
      <vt:lpstr>Тема6</vt:lpstr>
      <vt:lpstr>2_Шары</vt:lpstr>
      <vt:lpstr>3_Тема7</vt:lpstr>
      <vt:lpstr>2_Оформление по умолчанию</vt:lpstr>
      <vt:lpstr>Математика – царица наук</vt:lpstr>
      <vt:lpstr>Математика и Литература</vt:lpstr>
      <vt:lpstr>Слайд 3</vt:lpstr>
      <vt:lpstr>Слайд 4</vt:lpstr>
      <vt:lpstr>Математика и музыка</vt:lpstr>
      <vt:lpstr>Слайд 6</vt:lpstr>
      <vt:lpstr>Математика и астрономия</vt:lpstr>
      <vt:lpstr>Слайд 8</vt:lpstr>
      <vt:lpstr>Математика и химия</vt:lpstr>
      <vt:lpstr>Слайд 10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– царица наук</dc:title>
  <dc:creator>Jeka</dc:creator>
  <cp:lastModifiedBy>Jeka</cp:lastModifiedBy>
  <cp:revision>30</cp:revision>
  <dcterms:modified xsi:type="dcterms:W3CDTF">2018-01-09T15:05:34Z</dcterms:modified>
</cp:coreProperties>
</file>