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86C94E4-FC99-4C99-B8AE-7D6EF30D1523}" type="datetimeFigureOut">
              <a:rPr lang="ru-RU" smtClean="0"/>
              <a:t>24.06.2015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685E964-2889-4BB0-BCF4-F84DDE6ACED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C94E4-FC99-4C99-B8AE-7D6EF30D1523}" type="datetimeFigureOut">
              <a:rPr lang="ru-RU" smtClean="0"/>
              <a:t>24.06.2015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5E964-2889-4BB0-BCF4-F84DDE6ACE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C94E4-FC99-4C99-B8AE-7D6EF30D1523}" type="datetimeFigureOut">
              <a:rPr lang="ru-RU" smtClean="0"/>
              <a:t>24.06.2015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5E964-2889-4BB0-BCF4-F84DDE6ACE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86C94E4-FC99-4C99-B8AE-7D6EF30D1523}" type="datetimeFigureOut">
              <a:rPr lang="ru-RU" smtClean="0"/>
              <a:t>24.06.2015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685E964-2889-4BB0-BCF4-F84DDE6ACED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86C94E4-FC99-4C99-B8AE-7D6EF30D1523}" type="datetimeFigureOut">
              <a:rPr lang="ru-RU" smtClean="0"/>
              <a:t>24.06.2015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685E964-2889-4BB0-BCF4-F84DDE6ACED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C94E4-FC99-4C99-B8AE-7D6EF30D1523}" type="datetimeFigureOut">
              <a:rPr lang="ru-RU" smtClean="0"/>
              <a:t>24.06.2015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5E964-2889-4BB0-BCF4-F84DDE6ACED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C94E4-FC99-4C99-B8AE-7D6EF30D1523}" type="datetimeFigureOut">
              <a:rPr lang="ru-RU" smtClean="0"/>
              <a:t>24.06.2015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5E964-2889-4BB0-BCF4-F84DDE6ACED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86C94E4-FC99-4C99-B8AE-7D6EF30D1523}" type="datetimeFigureOut">
              <a:rPr lang="ru-RU" smtClean="0"/>
              <a:t>24.06.2015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685E964-2889-4BB0-BCF4-F84DDE6ACED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C94E4-FC99-4C99-B8AE-7D6EF30D1523}" type="datetimeFigureOut">
              <a:rPr lang="ru-RU" smtClean="0"/>
              <a:t>24.06.2015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5E964-2889-4BB0-BCF4-F84DDE6ACE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86C94E4-FC99-4C99-B8AE-7D6EF30D1523}" type="datetimeFigureOut">
              <a:rPr lang="ru-RU" smtClean="0"/>
              <a:t>24.06.2015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685E964-2889-4BB0-BCF4-F84DDE6ACEDB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86C94E4-FC99-4C99-B8AE-7D6EF30D1523}" type="datetimeFigureOut">
              <a:rPr lang="ru-RU" smtClean="0"/>
              <a:t>24.06.2015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685E964-2889-4BB0-BCF4-F84DDE6ACEDB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86C94E4-FC99-4C99-B8AE-7D6EF30D1523}" type="datetimeFigureOut">
              <a:rPr lang="ru-RU" smtClean="0"/>
              <a:t>24.06.2015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685E964-2889-4BB0-BCF4-F84DDE6ACED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8208912" cy="115212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Методика работы на уроке математики с таблицей с цветовым кодом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5849888"/>
            <a:ext cx="4155976" cy="100811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Подготовила  учитель  МКОУ  «</a:t>
            </a:r>
            <a:r>
              <a:rPr lang="ru-RU" dirty="0" err="1" smtClean="0">
                <a:solidFill>
                  <a:srgbClr val="002060"/>
                </a:solidFill>
              </a:rPr>
              <a:t>Синявинская</a:t>
            </a:r>
            <a:r>
              <a:rPr lang="ru-RU" dirty="0" smtClean="0">
                <a:solidFill>
                  <a:srgbClr val="002060"/>
                </a:solidFill>
              </a:rPr>
              <a:t>  СОШ»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Кировского  района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Карнаухова Елена Сергеевна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http://nsc.1september.ru/2004/34/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700808"/>
            <a:ext cx="5837687" cy="3958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03874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Примерная структура алгоритма при изучении таблицы умножения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340768"/>
            <a:ext cx="8229600" cy="5517232"/>
          </a:xfrm>
        </p:spPr>
        <p:txBody>
          <a:bodyPr>
            <a:normAutofit fontScale="47500" lnSpcReduction="20000"/>
          </a:bodyPr>
          <a:lstStyle/>
          <a:p>
            <a:endParaRPr lang="ru-RU" dirty="0" smtClean="0"/>
          </a:p>
          <a:p>
            <a:r>
              <a:rPr lang="ru-RU" sz="4200" dirty="0" smtClean="0"/>
              <a:t>1</a:t>
            </a:r>
            <a:r>
              <a:rPr lang="ru-RU" sz="4200" dirty="0"/>
              <a:t>. Объявление темы и постановка целей урока.</a:t>
            </a:r>
            <a:br>
              <a:rPr lang="ru-RU" sz="4200" dirty="0"/>
            </a:br>
            <a:r>
              <a:rPr lang="ru-RU" sz="4200" dirty="0"/>
              <a:t>2. Коллективное составление и запись учителем на доске столбика таблицы умножения числа с использованием "Абака".</a:t>
            </a:r>
            <a:br>
              <a:rPr lang="ru-RU" sz="4200" dirty="0"/>
            </a:br>
            <a:r>
              <a:rPr lang="ru-RU" sz="4200" dirty="0"/>
              <a:t>3. Анализ составленного столбика таблицы.</a:t>
            </a:r>
          </a:p>
          <a:p>
            <a:r>
              <a:rPr lang="ru-RU" sz="4200" dirty="0"/>
              <a:t>4. Подведение итогов запоминания.</a:t>
            </a:r>
            <a:br>
              <a:rPr lang="ru-RU" sz="4200" dirty="0"/>
            </a:br>
            <a:r>
              <a:rPr lang="ru-RU" sz="4200" dirty="0"/>
              <a:t>5. Проверка и закрепление знаний столбика таблицы. (Учитель называет примеры в направлении усложнения – от легких к трудным)</a:t>
            </a:r>
          </a:p>
          <a:p>
            <a:r>
              <a:rPr lang="ru-RU" sz="4200" dirty="0"/>
              <a:t>6. Самостоятельная работа учеников по составлению столбика таблицы. </a:t>
            </a:r>
          </a:p>
          <a:p>
            <a:r>
              <a:rPr lang="ru-RU" sz="4200" dirty="0"/>
              <a:t>7. Нахождение произведений в "Таблице с цветовым кодом". Коллективная работа. Заполнение индивидуальных таблиц.</a:t>
            </a:r>
            <a:br>
              <a:rPr lang="ru-RU" sz="4200" dirty="0"/>
            </a:br>
            <a:r>
              <a:rPr lang="ru-RU" sz="4200" dirty="0"/>
              <a:t>8. Проверка учителем знаний учеников по каждому примеру. </a:t>
            </a:r>
          </a:p>
          <a:p>
            <a:r>
              <a:rPr lang="ru-RU" sz="4200" dirty="0"/>
              <a:t>9. Подведение итогов урока с использованием "Таблицы умножения</a:t>
            </a:r>
            <a:r>
              <a:rPr lang="ru-RU" sz="4200" dirty="0" smtClean="0"/>
              <a:t>".</a:t>
            </a:r>
            <a:endParaRPr lang="ru-RU" sz="4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 descr="C:\Documents and Settings\user.PLPM-61EA933929\Рабочий стол\Для лены\пустая таблиц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764704"/>
            <a:ext cx="6146355" cy="5406752"/>
          </a:xfrm>
          <a:prstGeom prst="rect">
            <a:avLst/>
          </a:prstGeom>
          <a:noFill/>
        </p:spPr>
      </p:pic>
      <p:pic>
        <p:nvPicPr>
          <p:cNvPr id="15363" name="Picture 3" descr="C:\Documents and Settings\user.PLPM-61EA933929\Рабочий стол\Для лены\круги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836712"/>
            <a:ext cx="5904656" cy="381000"/>
          </a:xfrm>
          <a:prstGeom prst="rect">
            <a:avLst/>
          </a:prstGeom>
          <a:noFill/>
        </p:spPr>
      </p:pic>
      <p:pic>
        <p:nvPicPr>
          <p:cNvPr id="15364" name="Picture 4" descr="C:\Documents and Settings\user.PLPM-61EA933929\Рабочий стол\Для лены\первый ряд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648" y="1196752"/>
            <a:ext cx="5976664" cy="382004"/>
          </a:xfrm>
          <a:prstGeom prst="rect">
            <a:avLst/>
          </a:prstGeom>
          <a:noFill/>
        </p:spPr>
      </p:pic>
      <p:pic>
        <p:nvPicPr>
          <p:cNvPr id="15365" name="Picture 5" descr="C:\Documents and Settings\user.PLPM-61EA933929\Рабочий стол\Для лены\правый столбик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248" y="1772816"/>
            <a:ext cx="548955" cy="4320480"/>
          </a:xfrm>
          <a:prstGeom prst="rect">
            <a:avLst/>
          </a:prstGeom>
          <a:noFill/>
        </p:spPr>
      </p:pic>
      <p:pic>
        <p:nvPicPr>
          <p:cNvPr id="15368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03648" y="1556792"/>
            <a:ext cx="1619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9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95736" y="1556792"/>
            <a:ext cx="1905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70" name="Picture 10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79712" y="1556792"/>
            <a:ext cx="1619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72" name="Picture 1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27784" y="1556792"/>
            <a:ext cx="1619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73" name="Picture 1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771800" y="1628800"/>
            <a:ext cx="1524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74" name="Picture 1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3848" y="1556792"/>
            <a:ext cx="1619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75" name="Picture 1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47864" y="1556792"/>
            <a:ext cx="1905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76" name="Picture 1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63888" y="1556792"/>
            <a:ext cx="200025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Таблица с цветовым кодом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(заполненная)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590675"/>
            <a:ext cx="3724275" cy="526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93</TotalTime>
  <Words>35</Words>
  <Application>Microsoft Office PowerPoint</Application>
  <PresentationFormat>Экран (4:3)</PresentationFormat>
  <Paragraphs>12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Эркер</vt:lpstr>
      <vt:lpstr>Методика работы на уроке математики с таблицей с цветовым кодом</vt:lpstr>
      <vt:lpstr>Примерная структура алгоритма при изучении таблицы умножения</vt:lpstr>
      <vt:lpstr>Слайд 3</vt:lpstr>
      <vt:lpstr>Таблица с цветовым кодом (заполненная)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12</cp:revision>
  <dcterms:created xsi:type="dcterms:W3CDTF">2015-06-24T12:56:25Z</dcterms:created>
  <dcterms:modified xsi:type="dcterms:W3CDTF">2015-06-24T14:30:06Z</dcterms:modified>
</cp:coreProperties>
</file>