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9" r:id="rId13"/>
    <p:sldId id="265" r:id="rId14"/>
    <p:sldId id="266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6541d46a5900t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7" descr="ecb4031e37cd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2914650"/>
            <a:ext cx="33147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8" descr="0_89604_568ac41e_M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488" y="1844675"/>
            <a:ext cx="1300162" cy="136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09DDB-6B8C-45BE-83DA-54549C7C4CED}" type="datetimeFigureOut">
              <a:rPr lang="ru-RU"/>
              <a:pPr>
                <a:defRPr/>
              </a:pPr>
              <a:t>09.01.2018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805E4-B4E2-4290-96A6-CD1621946F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0_a1a93_57fe433b_orig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288" y="2636838"/>
            <a:ext cx="2309812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4db66d823c0a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2813" y="4219575"/>
            <a:ext cx="3151187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1835150" y="5661025"/>
            <a:ext cx="7308850" cy="1196975"/>
            <a:chOff x="0" y="4793739"/>
            <a:chExt cx="9144000" cy="2064261"/>
          </a:xfrm>
        </p:grpSpPr>
        <p:pic>
          <p:nvPicPr>
            <p:cNvPr id="7" name="Рисунок 9" descr="0_fe7f9_3e19977b_orig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0" descr="0_fe7f9_3e19977b_orig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Группа 14"/>
          <p:cNvGrpSpPr>
            <a:grpSpLocks/>
          </p:cNvGrpSpPr>
          <p:nvPr/>
        </p:nvGrpSpPr>
        <p:grpSpPr bwMode="auto">
          <a:xfrm>
            <a:off x="0" y="5661025"/>
            <a:ext cx="7308850" cy="1196975"/>
            <a:chOff x="0" y="4793739"/>
            <a:chExt cx="9144000" cy="2064261"/>
          </a:xfrm>
        </p:grpSpPr>
        <p:pic>
          <p:nvPicPr>
            <p:cNvPr id="10" name="Рисунок 12" descr="0_fe7f9_3e19977b_orig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3" descr="0_fe7f9_3e19977b_orig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Рисунок 14" descr="Рисунок1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652963"/>
            <a:ext cx="1476375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FCBED-1B99-49B3-A3FA-6A6F81F66B1A}" type="datetimeFigureOut">
              <a:rPr lang="ru-RU"/>
              <a:pPr>
                <a:defRPr/>
              </a:pPr>
              <a:t>09.01.2018</a:t>
            </a:fld>
            <a:endParaRPr lang="ru-RU"/>
          </a:p>
        </p:txBody>
      </p:sp>
      <p:sp>
        <p:nvSpPr>
          <p:cNvPr id="1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9F6D9-BCCE-4524-A3B0-7DF77A590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baby30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21163"/>
            <a:ext cx="2646363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551f743ee188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8550" y="4221163"/>
            <a:ext cx="2965450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9"/>
          <p:cNvGrpSpPr>
            <a:grpSpLocks/>
          </p:cNvGrpSpPr>
          <p:nvPr/>
        </p:nvGrpSpPr>
        <p:grpSpPr bwMode="auto">
          <a:xfrm>
            <a:off x="1258888" y="6092825"/>
            <a:ext cx="7885112" cy="765175"/>
            <a:chOff x="1" y="5770398"/>
            <a:chExt cx="9143999" cy="1087602"/>
          </a:xfrm>
        </p:grpSpPr>
        <p:pic>
          <p:nvPicPr>
            <p:cNvPr id="6" name="Рисунок 9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10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1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Группа 12"/>
          <p:cNvGrpSpPr>
            <a:grpSpLocks/>
          </p:cNvGrpSpPr>
          <p:nvPr/>
        </p:nvGrpSpPr>
        <p:grpSpPr bwMode="auto">
          <a:xfrm>
            <a:off x="0" y="6092825"/>
            <a:ext cx="7885113" cy="765175"/>
            <a:chOff x="1" y="5770398"/>
            <a:chExt cx="9143999" cy="1087602"/>
          </a:xfrm>
        </p:grpSpPr>
        <p:pic>
          <p:nvPicPr>
            <p:cNvPr id="10" name="Рисунок 13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" y="5770398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4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79912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Рисунок 15" descr="8bc5751b36aa55b03faa72cd4305b5eb_1329683174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92080" y="5770399"/>
              <a:ext cx="3851920" cy="10876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CFB0D-25E4-434F-9983-EB55377D27D5}" type="datetimeFigureOut">
              <a:rPr lang="ru-RU"/>
              <a:pPr>
                <a:defRPr/>
              </a:pPr>
              <a:t>09.01.2018</a:t>
            </a:fld>
            <a:endParaRPr lang="ru-RU"/>
          </a:p>
        </p:txBody>
      </p:sp>
      <p:sp>
        <p:nvSpPr>
          <p:cNvPr id="1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30C24-43D9-474E-A709-E2EB04076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b9c0b6dd666b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00" y="4005263"/>
            <a:ext cx="2125663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9"/>
          <p:cNvGrpSpPr>
            <a:grpSpLocks/>
          </p:cNvGrpSpPr>
          <p:nvPr/>
        </p:nvGrpSpPr>
        <p:grpSpPr bwMode="auto">
          <a:xfrm>
            <a:off x="0" y="5778500"/>
            <a:ext cx="9144000" cy="1079500"/>
            <a:chOff x="0" y="5777880"/>
            <a:chExt cx="9144000" cy="1080120"/>
          </a:xfrm>
        </p:grpSpPr>
        <p:pic>
          <p:nvPicPr>
            <p:cNvPr id="4" name="Рисунок 8" descr="0_a01d9_415b13cb_M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23511" y="5777880"/>
              <a:ext cx="4320489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Рисунок 9" descr="0_a01d9_415b13cb_M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87624" y="5777880"/>
              <a:ext cx="4320489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10" descr="0_a01d9_415b13cb_M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5777880"/>
              <a:ext cx="4320489" cy="1080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Рисунок 11" descr="386da46faaeb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1313" y="3619500"/>
            <a:ext cx="25558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209C5-CCBE-4B37-BE49-003829647633}" type="datetimeFigureOut">
              <a:rPr lang="ru-RU"/>
              <a:pPr>
                <a:defRPr/>
              </a:pPr>
              <a:t>09.01.2018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E3D33-F078-47C4-A896-61BDA78C3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42373f9d2983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788" y="3860800"/>
            <a:ext cx="2987675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ec75d3390f5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83088"/>
            <a:ext cx="2166938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8"/>
          <p:cNvGrpSpPr>
            <a:grpSpLocks/>
          </p:cNvGrpSpPr>
          <p:nvPr/>
        </p:nvGrpSpPr>
        <p:grpSpPr bwMode="auto">
          <a:xfrm>
            <a:off x="1835150" y="5876925"/>
            <a:ext cx="7308850" cy="981075"/>
            <a:chOff x="0" y="4793739"/>
            <a:chExt cx="9144000" cy="2064261"/>
          </a:xfrm>
        </p:grpSpPr>
        <p:pic>
          <p:nvPicPr>
            <p:cNvPr id="6" name="Рисунок 9" descr="0_fe7f9_3e19977b_orig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10" descr="0_fe7f9_3e19977b_orig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Группа 11"/>
          <p:cNvGrpSpPr>
            <a:grpSpLocks/>
          </p:cNvGrpSpPr>
          <p:nvPr/>
        </p:nvGrpSpPr>
        <p:grpSpPr bwMode="auto">
          <a:xfrm>
            <a:off x="0" y="5876925"/>
            <a:ext cx="7308850" cy="981075"/>
            <a:chOff x="0" y="4793739"/>
            <a:chExt cx="9144000" cy="2064261"/>
          </a:xfrm>
        </p:grpSpPr>
        <p:pic>
          <p:nvPicPr>
            <p:cNvPr id="9" name="Рисунок 12" descr="0_fe7f9_3e19977b_orig.png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0" y="4793739"/>
              <a:ext cx="5688632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13" descr="0_fe7f9_3e19977b_orig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flipH="1">
              <a:off x="5076056" y="4793739"/>
              <a:ext cx="4067944" cy="2064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271C1-BCC7-45A6-997C-0847BD99CB41}" type="datetimeFigureOut">
              <a:rPr lang="ru-RU"/>
              <a:pPr>
                <a:defRPr/>
              </a:pPr>
              <a:t>09.01.2018</a:t>
            </a:fld>
            <a:endParaRPr lang="ru-RU"/>
          </a:p>
        </p:txBody>
      </p:sp>
      <p:sp>
        <p:nvSpPr>
          <p:cNvPr id="12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6F7A3-A9FC-4F39-A961-5C9F2C38B3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C2EAF3-AA73-4C16-9AB2-6BF2FC150A47}" type="datetimeFigureOut">
              <a:rPr lang="ru-RU"/>
              <a:pPr>
                <a:defRPr/>
              </a:pPr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67B8CD-E46D-4D2A-B805-B7BF84EB2E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2132856"/>
            <a:ext cx="655272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0541" cmpd="sng">
                  <a:solidFill>
                    <a:schemeClr val="accent5"/>
                  </a:solidFill>
                  <a:prstDash val="solid"/>
                </a:ln>
                <a:solidFill>
                  <a:schemeClr val="accent5"/>
                </a:solidFill>
                <a:latin typeface="+mn-lt"/>
                <a:cs typeface="+mn-cs"/>
              </a:rPr>
              <a:t>Лето-это маленькая жизнь.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0541" cmpd="sng">
                  <a:solidFill>
                    <a:schemeClr val="accent5"/>
                  </a:solidFill>
                  <a:prstDash val="solid"/>
                </a:ln>
                <a:solidFill>
                  <a:schemeClr val="accent5"/>
                </a:solidFill>
                <a:latin typeface="+mn-lt"/>
                <a:cs typeface="+mn-cs"/>
              </a:rPr>
              <a:t>(ОБЖ детей в летний оздоровительный период)</a:t>
            </a:r>
            <a:endParaRPr lang="ru-RU" sz="3600" b="1" dirty="0">
              <a:ln w="10541" cmpd="sng">
                <a:solidFill>
                  <a:schemeClr val="accent5"/>
                </a:solidFill>
                <a:prstDash val="solid"/>
              </a:ln>
              <a:solidFill>
                <a:schemeClr val="accent5"/>
              </a:solidFill>
              <a:latin typeface="+mn-lt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619672" y="4581128"/>
            <a:ext cx="4536503" cy="1296143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342900" algn="ctr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Воспитатели старшей и подготовительной групп с ТНР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dirty="0">
              <a:latin typeface="+mn-lt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79512" y="908720"/>
            <a:ext cx="7848872" cy="792088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342900" algn="ctr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0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Муниципальное казенное дошкольное образовательное учреждение «Детский сад №23»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Фото дети\tret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1" y="-1"/>
            <a:ext cx="9140054" cy="6866942"/>
          </a:xfrm>
          <a:prstGeom prst="rect">
            <a:avLst/>
          </a:prstGeom>
          <a:noFill/>
        </p:spPr>
      </p:pic>
      <p:pic>
        <p:nvPicPr>
          <p:cNvPr id="7171" name="Picture 3" descr="F:\Фото дети\vtoraj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4762"/>
            <a:ext cx="9144001" cy="6866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Фото дети\vtora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4762"/>
            <a:ext cx="9132094" cy="6846114"/>
          </a:xfrm>
          <a:prstGeom prst="rect">
            <a:avLst/>
          </a:prstGeom>
          <a:noFill/>
        </p:spPr>
      </p:pic>
      <p:pic>
        <p:nvPicPr>
          <p:cNvPr id="8195" name="Picture 3" descr="F:\Фото дети\tretj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Фото дети\20160324_1019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16632"/>
            <a:ext cx="5832648" cy="4374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182\Desktop\Фото\IMG_20160905_0948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16632"/>
            <a:ext cx="6000000" cy="3600000"/>
          </a:xfrm>
          <a:prstGeom prst="rect">
            <a:avLst/>
          </a:prstGeom>
          <a:noFill/>
        </p:spPr>
      </p:pic>
      <p:pic>
        <p:nvPicPr>
          <p:cNvPr id="6147" name="Picture 3" descr="C:\Users\admin182\Desktop\Фото\IMG_20160905_0949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87824" y="3140968"/>
            <a:ext cx="6000000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13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2708920"/>
            <a:ext cx="65527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 w="10541" cmpd="sng">
                  <a:solidFill>
                    <a:schemeClr val="accent5"/>
                  </a:solidFill>
                  <a:prstDash val="solid"/>
                </a:ln>
                <a:solidFill>
                  <a:schemeClr val="accent5"/>
                </a:solidFill>
                <a:latin typeface="+mn-lt"/>
                <a:cs typeface="+mn-cs"/>
              </a:rPr>
              <a:t>Спасибо за внимание.</a:t>
            </a:r>
            <a:endParaRPr lang="ru-RU" sz="3600" b="1" dirty="0">
              <a:ln w="10541" cmpd="sng">
                <a:solidFill>
                  <a:schemeClr val="accent5"/>
                </a:solidFill>
                <a:prstDash val="solid"/>
              </a:ln>
              <a:solidFill>
                <a:schemeClr val="accent5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182\Desktop\Фото\IMG_20160905_0946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260648"/>
            <a:ext cx="6840760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8"/>
            <a:ext cx="8496944" cy="452431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BACC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 </a:t>
            </a:r>
            <a:r>
              <a:rPr lang="ru-RU" sz="32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BACC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безопасным поведением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BACC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следует понимать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BACC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такой набор стереотипов и сознательных действий в изменяющейся обстановке, который позволяет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BACC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сохранять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BACC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индивидуальную целостность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BACC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BACC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комфортность поведения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BACC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предупреждает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BACC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физический и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BACC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психический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BACC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травматизм, создает нормальные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BACC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условия взаимодействия между людьми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07504" y="188640"/>
            <a:ext cx="8785225" cy="591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b="1" u="sng" dirty="0">
                <a:solidFill>
                  <a:schemeClr val="tx2"/>
                </a:solidFill>
              </a:rPr>
              <a:t>Цель</a:t>
            </a:r>
            <a:r>
              <a:rPr lang="ru-RU" b="1" u="sng" dirty="0" smtClean="0">
                <a:solidFill>
                  <a:schemeClr val="tx2"/>
                </a:solidFill>
              </a:rPr>
              <a:t>: Продолжать 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b="1" dirty="0">
                <a:solidFill>
                  <a:schemeClr val="tx2"/>
                </a:solidFill>
              </a:rPr>
              <a:t>ф</a:t>
            </a:r>
            <a:r>
              <a:rPr lang="ru-RU" b="1" dirty="0" smtClean="0">
                <a:solidFill>
                  <a:schemeClr val="tx2"/>
                </a:solidFill>
              </a:rPr>
              <a:t>ормирование </a:t>
            </a:r>
            <a:r>
              <a:rPr lang="ru-RU" b="1" dirty="0">
                <a:solidFill>
                  <a:schemeClr val="tx2"/>
                </a:solidFill>
              </a:rPr>
              <a:t>навыков практической безопасности </a:t>
            </a:r>
          </a:p>
          <a:p>
            <a:pPr marL="342900" indent="-342900"/>
            <a:r>
              <a:rPr lang="ru-RU" b="1" dirty="0">
                <a:solidFill>
                  <a:schemeClr val="tx2"/>
                </a:solidFill>
              </a:rPr>
              <a:t>жизнедеятельности дошкольников.</a:t>
            </a:r>
          </a:p>
          <a:p>
            <a:pPr marL="342900" indent="-342900"/>
            <a:r>
              <a:rPr lang="ru-RU" b="1" u="sng" dirty="0">
                <a:solidFill>
                  <a:schemeClr val="tx2"/>
                </a:solidFill>
              </a:rPr>
              <a:t>Задачи:</a:t>
            </a:r>
          </a:p>
          <a:p>
            <a:pPr marL="342900" indent="-342900"/>
            <a:r>
              <a:rPr lang="ru-RU" b="1" u="sng" dirty="0">
                <a:solidFill>
                  <a:schemeClr val="tx2"/>
                </a:solidFill>
              </a:rPr>
              <a:t>Образовательные:</a:t>
            </a:r>
          </a:p>
          <a:p>
            <a:pPr marL="342900" indent="-342900"/>
            <a:r>
              <a:rPr lang="ru-RU" b="1" dirty="0">
                <a:solidFill>
                  <a:schemeClr val="tx2"/>
                </a:solidFill>
              </a:rPr>
              <a:t>1. </a:t>
            </a:r>
            <a:r>
              <a:rPr lang="ru-RU" b="1" dirty="0" smtClean="0">
                <a:solidFill>
                  <a:schemeClr val="tx2"/>
                </a:solidFill>
              </a:rPr>
              <a:t>с</a:t>
            </a:r>
            <a:r>
              <a:rPr lang="ru-RU" b="1" dirty="0" smtClean="0"/>
              <a:t>формировать </a:t>
            </a:r>
            <a:r>
              <a:rPr lang="ru-RU" b="1" dirty="0"/>
              <a:t>у детей понятие «пожарная безопасность»;</a:t>
            </a:r>
          </a:p>
          <a:p>
            <a:pPr marL="342900" indent="-342900"/>
            <a:r>
              <a:rPr lang="ru-RU" b="1" dirty="0">
                <a:solidFill>
                  <a:schemeClr val="tx2"/>
                </a:solidFill>
              </a:rPr>
              <a:t>2. </a:t>
            </a:r>
            <a:r>
              <a:rPr lang="ru-RU" b="1" dirty="0"/>
              <a:t>закрепить знания о причинах возникновения пожара;</a:t>
            </a:r>
          </a:p>
          <a:p>
            <a:pPr marL="342900" indent="-342900"/>
            <a:r>
              <a:rPr lang="ru-RU" b="1" dirty="0">
                <a:solidFill>
                  <a:schemeClr val="tx2"/>
                </a:solidFill>
              </a:rPr>
              <a:t>3. </a:t>
            </a:r>
            <a:r>
              <a:rPr lang="ru-RU" b="1" dirty="0"/>
              <a:t>углубить представлений детей об опасных ситуациях возникающих около воды и на ней;</a:t>
            </a:r>
          </a:p>
          <a:p>
            <a:pPr marL="342900" indent="-342900"/>
            <a:r>
              <a:rPr lang="ru-RU" b="1" dirty="0">
                <a:solidFill>
                  <a:schemeClr val="tx2"/>
                </a:solidFill>
              </a:rPr>
              <a:t>4. </a:t>
            </a:r>
            <a:r>
              <a:rPr lang="ru-RU" b="1" dirty="0"/>
              <a:t>Систематизировать и обогатить знания детей о съедобных и несъедобных грибах и растениях;</a:t>
            </a:r>
          </a:p>
          <a:p>
            <a:pPr marL="342900" indent="-342900"/>
            <a:r>
              <a:rPr lang="ru-RU" b="1" u="sng" dirty="0">
                <a:solidFill>
                  <a:schemeClr val="tx2"/>
                </a:solidFill>
              </a:rPr>
              <a:t>Развивающие: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b="1" dirty="0"/>
              <a:t>1. формировать навыки осторожного поведения на улице, дать представление о том, как важно правильно переходить улицу;</a:t>
            </a:r>
          </a:p>
          <a:p>
            <a:pPr marL="342900" indent="-342900"/>
            <a:r>
              <a:rPr lang="ru-RU" b="1" dirty="0">
                <a:solidFill>
                  <a:schemeClr val="tx2"/>
                </a:solidFill>
              </a:rPr>
              <a:t>2. </a:t>
            </a:r>
            <a:r>
              <a:rPr lang="ru-RU" b="1" dirty="0"/>
              <a:t>формировать навыки поведения в окружающей среде и природе;</a:t>
            </a:r>
          </a:p>
          <a:p>
            <a:pPr marL="342900" indent="-342900"/>
            <a:r>
              <a:rPr lang="ru-RU" b="1" dirty="0">
                <a:solidFill>
                  <a:schemeClr val="tx2"/>
                </a:solidFill>
              </a:rPr>
              <a:t>3. </a:t>
            </a:r>
            <a:r>
              <a:rPr lang="ru-RU" b="1" dirty="0"/>
              <a:t>в</a:t>
            </a:r>
            <a:r>
              <a:rPr lang="ru-RU" b="1" dirty="0" smtClean="0"/>
              <a:t>ыработать </a:t>
            </a:r>
            <a:r>
              <a:rPr lang="ru-RU" b="1" dirty="0"/>
              <a:t>у детей навыки правильного поведения в экстремальных ситуациях при контакте с незнакомыми людьми;</a:t>
            </a:r>
          </a:p>
          <a:p>
            <a:pPr marL="342900" indent="-342900"/>
            <a:r>
              <a:rPr lang="ru-RU" b="1" u="sng" dirty="0">
                <a:solidFill>
                  <a:schemeClr val="tx2"/>
                </a:solidFill>
              </a:rPr>
              <a:t>Воспитательные:</a:t>
            </a:r>
          </a:p>
          <a:p>
            <a:pPr marL="342900" indent="-342900">
              <a:buFontTx/>
              <a:buAutoNum type="arabicPeriod"/>
            </a:pPr>
            <a:r>
              <a:rPr lang="ru-RU" b="1" dirty="0"/>
              <a:t>воспитывать дисциплинированность, вежливость, уважительное отношение </a:t>
            </a:r>
            <a:r>
              <a:rPr lang="ru-RU" b="1" dirty="0" smtClean="0"/>
              <a:t>к </a:t>
            </a:r>
            <a:r>
              <a:rPr lang="ru-RU" b="1" dirty="0"/>
              <a:t>пассажирам и культуру поведения в транспорте;</a:t>
            </a:r>
          </a:p>
          <a:p>
            <a:pPr marL="342900" indent="-342900">
              <a:spcBef>
                <a:spcPct val="20000"/>
              </a:spcBef>
            </a:pPr>
            <a:r>
              <a:rPr lang="ru-RU" b="1" dirty="0"/>
              <a:t>2.  содействовать в воспитании ответственности за своё здоровье.</a:t>
            </a:r>
          </a:p>
          <a:p>
            <a:pPr marL="342900" indent="-342900">
              <a:buFontTx/>
              <a:buAutoNum type="arabicPeriod"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848872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 fontAlgn="auto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2800" b="1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4BACC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/>
                <a:cs typeface="Times New Roman"/>
              </a:rPr>
              <a:t>Для реализации поставленных задач мы использовали следующие формы работы: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4BACC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Calibri"/>
                <a:cs typeface="Times New Roman"/>
              </a:rPr>
              <a:t> беседы, чтение стихов, рассказов, сказок, загадывание загадок, игры, рисование, аппликация,  рассматривание иллюстраций, разбор конкретных поступков и ситуаций, презентации, прослушивание аудиозаписей, просмотр мультфильмов.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182\Desktop\Фото\IMG_20160905_09474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8640"/>
            <a:ext cx="2880320" cy="4224939"/>
          </a:xfrm>
          <a:prstGeom prst="rect">
            <a:avLst/>
          </a:prstGeom>
          <a:noFill/>
        </p:spPr>
      </p:pic>
      <p:pic>
        <p:nvPicPr>
          <p:cNvPr id="2051" name="Picture 3" descr="C:\Users\admin182\Desktop\IMG_20150828_10144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07904" y="188640"/>
            <a:ext cx="4767568" cy="3600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79712" y="465313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ru-RU" sz="2400" dirty="0" smtClean="0"/>
              <a:t>Если спички в руки взял,</a:t>
            </a:r>
          </a:p>
          <a:p>
            <a:pPr algn="ctr">
              <a:buFontTx/>
              <a:buNone/>
            </a:pPr>
            <a:r>
              <a:rPr lang="ru-RU" sz="2400" dirty="0" smtClean="0"/>
              <a:t>Сразу ты опасным стал-</a:t>
            </a:r>
          </a:p>
          <a:p>
            <a:pPr algn="ctr">
              <a:buFontTx/>
              <a:buNone/>
            </a:pPr>
            <a:r>
              <a:rPr lang="ru-RU" sz="2400" dirty="0" smtClean="0"/>
              <a:t>ведь огонь, что в них живёт </a:t>
            </a:r>
          </a:p>
          <a:p>
            <a:pPr algn="ctr">
              <a:buFontTx/>
              <a:buNone/>
            </a:pPr>
            <a:r>
              <a:rPr lang="ru-RU" sz="2400" b="1" u="sng" dirty="0" smtClean="0"/>
              <a:t>много бед всем принесёт!!!</a:t>
            </a:r>
            <a:endParaRPr lang="ru-RU" sz="24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182\Desktop\Фото\IMG_20160624_1106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260648"/>
            <a:ext cx="3024336" cy="5040560"/>
          </a:xfrm>
          <a:prstGeom prst="rect">
            <a:avLst/>
          </a:prstGeom>
          <a:noFill/>
        </p:spPr>
      </p:pic>
      <p:pic>
        <p:nvPicPr>
          <p:cNvPr id="4" name="Picture 7" descr="voda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004048" y="332656"/>
            <a:ext cx="3744416" cy="34623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182\Desktop\Фото\IMG_20160905_1108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124744"/>
            <a:ext cx="2530285" cy="2952328"/>
          </a:xfrm>
          <a:prstGeom prst="rect">
            <a:avLst/>
          </a:prstGeom>
          <a:noFill/>
        </p:spPr>
      </p:pic>
      <p:pic>
        <p:nvPicPr>
          <p:cNvPr id="4099" name="Picture 3" descr="C:\Users\admin182\Desktop\Фото\IMG_20160905_1109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47864" y="1124744"/>
            <a:ext cx="2345143" cy="2736304"/>
          </a:xfrm>
          <a:prstGeom prst="rect">
            <a:avLst/>
          </a:prstGeom>
          <a:noFill/>
        </p:spPr>
      </p:pic>
      <p:pic>
        <p:nvPicPr>
          <p:cNvPr id="4100" name="Picture 4" descr="C:\Users\admin182\Desktop\Фото\IMG_20160905_11090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55776" y="3717032"/>
            <a:ext cx="1968000" cy="2952328"/>
          </a:xfrm>
          <a:prstGeom prst="rect">
            <a:avLst/>
          </a:prstGeom>
          <a:noFill/>
        </p:spPr>
      </p:pic>
      <p:pic>
        <p:nvPicPr>
          <p:cNvPr id="4101" name="Picture 5" descr="C:\Users\admin182\Desktop\Фото\IMG_20160905_11092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6200000">
            <a:off x="4658091" y="4134997"/>
            <a:ext cx="2924945" cy="208901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63688" y="260648"/>
            <a:ext cx="52840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Грибы и растения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182\Desktop\Фото\IMG_20160803_15384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87824" y="3068960"/>
            <a:ext cx="6000000" cy="3600000"/>
          </a:xfrm>
          <a:prstGeom prst="rect">
            <a:avLst/>
          </a:prstGeom>
          <a:noFill/>
        </p:spPr>
      </p:pic>
      <p:pic>
        <p:nvPicPr>
          <p:cNvPr id="5123" name="Picture 3" descr="C:\Users\admin182\Desktop\Фото\IMG_20160803_1552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88640"/>
            <a:ext cx="6000000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3335_shk">
  <a:themeElements>
    <a:clrScheme name="елочный">
      <a:dk1>
        <a:srgbClr val="003300"/>
      </a:dk1>
      <a:lt1>
        <a:srgbClr val="99FF99"/>
      </a:lt1>
      <a:dk2>
        <a:srgbClr val="006600"/>
      </a:dk2>
      <a:lt2>
        <a:srgbClr val="99FF66"/>
      </a:lt2>
      <a:accent1>
        <a:srgbClr val="FFFF00"/>
      </a:accent1>
      <a:accent2>
        <a:srgbClr val="66FF33"/>
      </a:accent2>
      <a:accent3>
        <a:srgbClr val="009900"/>
      </a:accent3>
      <a:accent4>
        <a:srgbClr val="FFFF99"/>
      </a:accent4>
      <a:accent5>
        <a:srgbClr val="6600FF"/>
      </a:accent5>
      <a:accent6>
        <a:srgbClr val="CCFF33"/>
      </a:accent6>
      <a:hlink>
        <a:srgbClr val="0000FF"/>
      </a:hlink>
      <a:folHlink>
        <a:srgbClr val="00CC6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43335_shk</Template>
  <TotalTime>51</TotalTime>
  <Words>280</Words>
  <Application>Microsoft Office PowerPoint</Application>
  <PresentationFormat>Экран (4:3)</PresentationFormat>
  <Paragraphs>27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43335_shk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admin182</dc:creator>
  <cp:lastModifiedBy>admin743</cp:lastModifiedBy>
  <cp:revision>6</cp:revision>
  <dcterms:created xsi:type="dcterms:W3CDTF">2016-09-05T09:15:42Z</dcterms:created>
  <dcterms:modified xsi:type="dcterms:W3CDTF">2018-01-09T05:51:21Z</dcterms:modified>
</cp:coreProperties>
</file>