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590105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98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79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31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4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7074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93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53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62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489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13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05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49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93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26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36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270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A526EC-889D-469E-B38B-33DA9D4B225C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A755A5-2B10-4906-8114-ECD689A29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14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6823" y="2562895"/>
            <a:ext cx="8487177" cy="2653048"/>
          </a:xfrm>
        </p:spPr>
        <p:txBody>
          <a:bodyPr>
            <a:normAutofit/>
          </a:bodyPr>
          <a:lstStyle/>
          <a:p>
            <a:r>
              <a:rPr lang="ru-RU" sz="4400" dirty="0" smtClean="0">
                <a:latin typeface="Comic Sans MS" panose="030F0702030302020204" pitchFamily="66" charset="0"/>
              </a:rPr>
              <a:t>Определите географические координаты крайних точек Австралии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20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" t="1310" r="19912" b="7681"/>
          <a:stretch/>
        </p:blipFill>
        <p:spPr>
          <a:xfrm>
            <a:off x="-78596" y="0"/>
            <a:ext cx="9209718" cy="6858000"/>
          </a:xfrm>
          <a:prstGeom prst="rect">
            <a:avLst/>
          </a:prstGeom>
        </p:spPr>
      </p:pic>
      <p:sp>
        <p:nvSpPr>
          <p:cNvPr id="5" name="6-конечная звезда 4">
            <a:hlinkClick r:id="rId3" action="ppaction://hlinksldjump"/>
          </p:cNvPr>
          <p:cNvSpPr/>
          <p:nvPr/>
        </p:nvSpPr>
        <p:spPr>
          <a:xfrm>
            <a:off x="824247" y="4188853"/>
            <a:ext cx="231820" cy="231820"/>
          </a:xfrm>
          <a:prstGeom prst="star6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scene3d>
            <a:camera prst="orthographicFront"/>
            <a:lightRig rig="threePt" dir="t"/>
          </a:scene3d>
          <a:sp3d extrusionH="76200" contourW="12700" prstMaterial="softEdge">
            <a:bevelT prst="angle"/>
            <a:extrusionClr>
              <a:schemeClr val="accent2">
                <a:lumMod val="60000"/>
                <a:lumOff val="40000"/>
              </a:schemeClr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6-конечная звезда 6">
            <a:hlinkClick r:id="rId4" action="ppaction://hlinksldjump"/>
          </p:cNvPr>
          <p:cNvSpPr/>
          <p:nvPr/>
        </p:nvSpPr>
        <p:spPr>
          <a:xfrm>
            <a:off x="4097615" y="1533659"/>
            <a:ext cx="231820" cy="231820"/>
          </a:xfrm>
          <a:prstGeom prst="star6">
            <a:avLst/>
          </a:prstGeom>
          <a:solidFill>
            <a:schemeClr val="accent1">
              <a:lumMod val="60000"/>
              <a:lumOff val="40000"/>
              <a:alpha val="90000"/>
            </a:schemeClr>
          </a:solidFill>
          <a:scene3d>
            <a:camera prst="orthographicFront"/>
            <a:lightRig rig="threePt" dir="t"/>
          </a:scene3d>
          <a:sp3d extrusionH="76200" contourW="12700" prstMaterial="softEdge">
            <a:bevelT prst="angle"/>
            <a:extrusionClr>
              <a:schemeClr val="accent2">
                <a:lumMod val="60000"/>
                <a:lumOff val="40000"/>
              </a:schemeClr>
            </a:extrusionClr>
            <a:contourClr>
              <a:srgbClr val="FFFF00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5654" y="3704638"/>
            <a:ext cx="304826" cy="298730"/>
          </a:xfrm>
          <a:prstGeom prst="rect">
            <a:avLst/>
          </a:prstGeom>
        </p:spPr>
      </p:pic>
      <p:pic>
        <p:nvPicPr>
          <p:cNvPr id="9" name="Рисунок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09388" y="5260835"/>
            <a:ext cx="304826" cy="2987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9949" y="1668726"/>
            <a:ext cx="369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ыс Йорк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02856" y="4304763"/>
            <a:ext cx="1883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ыс </a:t>
            </a:r>
            <a:r>
              <a:rPr lang="ru-RU" b="1" dirty="0" err="1" smtClean="0"/>
              <a:t>Стип-Пойнт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861801" y="3935431"/>
            <a:ext cx="2000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ыс Байрон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31087" y="5410200"/>
            <a:ext cx="259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</a:t>
            </a:r>
            <a:r>
              <a:rPr lang="ru-RU" b="1" dirty="0" smtClean="0"/>
              <a:t>ыс </a:t>
            </a:r>
            <a:r>
              <a:rPr lang="ru-RU" b="1" dirty="0" err="1" smtClean="0"/>
              <a:t>Саут-Пойнт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8885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7" y="2079939"/>
            <a:ext cx="7704667" cy="1981200"/>
          </a:xfrm>
        </p:spPr>
        <p:txBody>
          <a:bodyPr/>
          <a:lstStyle/>
          <a:p>
            <a:r>
              <a:rPr lang="ru-RU" dirty="0"/>
              <a:t>Северная — мыс Йорк (</a:t>
            </a:r>
            <a:r>
              <a:rPr lang="ru-RU" dirty="0" smtClean="0"/>
              <a:t>10° </a:t>
            </a:r>
            <a:r>
              <a:rPr lang="ru-RU" dirty="0"/>
              <a:t>ю. ш. </a:t>
            </a:r>
            <a:r>
              <a:rPr lang="ru-RU" dirty="0" smtClean="0"/>
              <a:t>142° </a:t>
            </a:r>
            <a:r>
              <a:rPr lang="ru-RU" dirty="0"/>
              <a:t>в. д.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Улыбающееся лицо 3">
            <a:hlinkClick r:id="rId2" action="ppaction://hlinksldjump"/>
          </p:cNvPr>
          <p:cNvSpPr/>
          <p:nvPr/>
        </p:nvSpPr>
        <p:spPr>
          <a:xfrm>
            <a:off x="8100810" y="5924283"/>
            <a:ext cx="708339" cy="618186"/>
          </a:xfrm>
          <a:prstGeom prst="smileyFac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35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>
            <a:hlinkClick r:id="rId2" action="ppaction://hlinksldjump"/>
          </p:cNvPr>
          <p:cNvSpPr/>
          <p:nvPr/>
        </p:nvSpPr>
        <p:spPr>
          <a:xfrm>
            <a:off x="8100810" y="5924283"/>
            <a:ext cx="708339" cy="618186"/>
          </a:xfrm>
          <a:prstGeom prst="smileyFac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2581" y="2459864"/>
            <a:ext cx="83583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Южная — мыс </a:t>
            </a:r>
            <a:r>
              <a:rPr lang="ru-RU" sz="4000" dirty="0" err="1" smtClean="0"/>
              <a:t>Саут-Пойнт</a:t>
            </a:r>
            <a:r>
              <a:rPr lang="ru-RU" sz="4000" dirty="0" smtClean="0"/>
              <a:t> (39° ю. ш. 146° в. 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88265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>
            <a:hlinkClick r:id="rId2" action="ppaction://hlinksldjump"/>
          </p:cNvPr>
          <p:cNvSpPr/>
          <p:nvPr/>
        </p:nvSpPr>
        <p:spPr>
          <a:xfrm>
            <a:off x="8100810" y="5924283"/>
            <a:ext cx="708339" cy="618186"/>
          </a:xfrm>
          <a:prstGeom prst="smileyFac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56823" y="3105835"/>
            <a:ext cx="828111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Западная — мыс </a:t>
            </a:r>
            <a:r>
              <a:rPr lang="ru-RU" sz="4000" dirty="0" err="1" smtClean="0"/>
              <a:t>Стип-Пойнт</a:t>
            </a:r>
            <a:r>
              <a:rPr lang="ru-RU" sz="4000" dirty="0" smtClean="0"/>
              <a:t> (26° ю. ш. 113° в. 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0501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>
            <a:hlinkClick r:id="rId2" action="ppaction://hlinksldjump"/>
          </p:cNvPr>
          <p:cNvSpPr/>
          <p:nvPr/>
        </p:nvSpPr>
        <p:spPr>
          <a:xfrm>
            <a:off x="8100810" y="5924283"/>
            <a:ext cx="708339" cy="618186"/>
          </a:xfrm>
          <a:prstGeom prst="smileyFace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56823" y="3105835"/>
            <a:ext cx="81523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В</a:t>
            </a:r>
            <a:r>
              <a:rPr lang="ru-RU" sz="4000" dirty="0" smtClean="0"/>
              <a:t>осточная— мыс Байрона (28° ю. ш. 153° в. д.)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5414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5994" y="491896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Выполнила: О. С. </a:t>
            </a:r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Пешая</a:t>
            </a:r>
          </a:p>
          <a:p>
            <a:pPr algn="ctr"/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Учитель 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географии </a:t>
            </a:r>
            <a:endParaRPr lang="ru-RU" dirty="0" smtClean="0">
              <a:solidFill>
                <a:srgbClr val="666666"/>
              </a:solidFill>
              <a:latin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Средняя 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школа 27 имени </a:t>
            </a:r>
            <a:r>
              <a:rPr lang="ru-RU" dirty="0" err="1">
                <a:solidFill>
                  <a:srgbClr val="666666"/>
                </a:solidFill>
                <a:latin typeface="Arial" panose="020B0604020202020204" pitchFamily="34" charset="0"/>
              </a:rPr>
              <a:t>И.А.Бунина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Санкт-Петербург,2017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1838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67</TotalTime>
  <Words>98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Comic Sans MS</vt:lpstr>
      <vt:lpstr>Corbel</vt:lpstr>
      <vt:lpstr>Параллакс</vt:lpstr>
      <vt:lpstr>Определите географические координаты крайних точек Австралии</vt:lpstr>
      <vt:lpstr>Презентация PowerPoint</vt:lpstr>
      <vt:lpstr>Северная — мыс Йорк (10° ю. ш. 142° в. д. 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Определите координаты крайних точек Австралии</dc:title>
  <dc:creator>User</dc:creator>
  <cp:lastModifiedBy>ASUS</cp:lastModifiedBy>
  <cp:revision>7</cp:revision>
  <dcterms:created xsi:type="dcterms:W3CDTF">2014-10-12T17:41:32Z</dcterms:created>
  <dcterms:modified xsi:type="dcterms:W3CDTF">2018-01-08T20:09:50Z</dcterms:modified>
</cp:coreProperties>
</file>