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slide" Target="slide3.xml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3460" y="2494686"/>
            <a:ext cx="8514149" cy="1459128"/>
          </a:xfrm>
        </p:spPr>
        <p:txBody>
          <a:bodyPr/>
          <a:lstStyle/>
          <a:p>
            <a:pPr algn="ctr"/>
            <a:r>
              <a:rPr lang="ru-RU" dirty="0" smtClean="0"/>
              <a:t>Определите протяженность материка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1658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6" t="14048" r="30769" b="14754"/>
          <a:stretch/>
        </p:blipFill>
        <p:spPr>
          <a:xfrm>
            <a:off x="1468191" y="811369"/>
            <a:ext cx="6632621" cy="4765183"/>
          </a:xfrm>
          <a:prstGeom prst="rect">
            <a:avLst/>
          </a:prstGeom>
        </p:spPr>
      </p:pic>
      <p:sp>
        <p:nvSpPr>
          <p:cNvPr id="6" name="Стрелка вниз 5"/>
          <p:cNvSpPr/>
          <p:nvPr/>
        </p:nvSpPr>
        <p:spPr>
          <a:xfrm>
            <a:off x="1867438" y="3541690"/>
            <a:ext cx="206062" cy="206062"/>
          </a:xfrm>
          <a:prstGeom prst="downArrow">
            <a:avLst/>
          </a:prstGeom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5977241" y="3164191"/>
            <a:ext cx="206062" cy="206062"/>
          </a:xfrm>
          <a:prstGeom prst="downArrow">
            <a:avLst/>
          </a:prstGeom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4784501" y="1225209"/>
            <a:ext cx="206062" cy="206062"/>
          </a:xfrm>
          <a:prstGeom prst="downArrow">
            <a:avLst/>
          </a:prstGeom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5320079" y="4538822"/>
            <a:ext cx="206062" cy="206062"/>
          </a:xfrm>
          <a:prstGeom prst="downArrow">
            <a:avLst/>
          </a:prstGeom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657" y="2912534"/>
            <a:ext cx="629623" cy="709375"/>
          </a:xfrm>
          <a:prstGeom prst="rect">
            <a:avLst/>
          </a:prstGeom>
        </p:spPr>
      </p:pic>
      <p:sp>
        <p:nvSpPr>
          <p:cNvPr id="18" name="Овальная выноска 17">
            <a:hlinkClick r:id="rId4" action="ppaction://hlinksldjump"/>
          </p:cNvPr>
          <p:cNvSpPr/>
          <p:nvPr/>
        </p:nvSpPr>
        <p:spPr>
          <a:xfrm>
            <a:off x="5615188" y="3524854"/>
            <a:ext cx="850005" cy="465661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dirty="0" smtClean="0"/>
              <a:t>С-Ю</a:t>
            </a:r>
            <a:endParaRPr lang="ru-RU" sz="1700" dirty="0"/>
          </a:p>
        </p:txBody>
      </p:sp>
      <p:sp>
        <p:nvSpPr>
          <p:cNvPr id="19" name="Овальная выноска 18">
            <a:hlinkClick r:id="rId5" action="ppaction://hlinksldjump"/>
          </p:cNvPr>
          <p:cNvSpPr/>
          <p:nvPr/>
        </p:nvSpPr>
        <p:spPr>
          <a:xfrm flipH="1">
            <a:off x="5615188" y="2078465"/>
            <a:ext cx="862885" cy="447815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З-В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4577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0.33711 -0.0516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49" y="-25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3984 -0.29769 L 0.29167 0.16389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91" y="230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8" grpId="1" animBg="1"/>
      <p:bldP spid="18" grpId="2" animBg="1"/>
      <p:bldP spid="19" grpId="0" animBg="1"/>
      <p:bldP spid="19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 запада на восток – 3700 км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11127346" y="6091707"/>
            <a:ext cx="566671" cy="52803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094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 севера на юг  -  3219 км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вал 3">
            <a:hlinkClick r:id="rId2" action="ppaction://hlinksldjump"/>
          </p:cNvPr>
          <p:cNvSpPr/>
          <p:nvPr/>
        </p:nvSpPr>
        <p:spPr>
          <a:xfrm>
            <a:off x="11127346" y="6091707"/>
            <a:ext cx="566671" cy="52803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4404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293121" y="495764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solidFill>
                  <a:srgbClr val="666666"/>
                </a:solidFill>
                <a:latin typeface="Arial" panose="020B0604020202020204" pitchFamily="34" charset="0"/>
              </a:rPr>
              <a:t>Выполнила: О. С. </a:t>
            </a:r>
            <a:r>
              <a:rPr lang="ru-RU" dirty="0" smtClean="0">
                <a:solidFill>
                  <a:srgbClr val="666666"/>
                </a:solidFill>
                <a:latin typeface="Arial" panose="020B0604020202020204" pitchFamily="34" charset="0"/>
              </a:rPr>
              <a:t>Пешая</a:t>
            </a:r>
          </a:p>
          <a:p>
            <a:pPr algn="ctr"/>
            <a:r>
              <a:rPr lang="ru-RU" dirty="0" smtClean="0">
                <a:solidFill>
                  <a:srgbClr val="666666"/>
                </a:solidFill>
                <a:latin typeface="Arial" panose="020B0604020202020204" pitchFamily="34" charset="0"/>
              </a:rPr>
              <a:t>Учитель </a:t>
            </a:r>
            <a:r>
              <a:rPr lang="ru-RU" dirty="0">
                <a:solidFill>
                  <a:srgbClr val="666666"/>
                </a:solidFill>
                <a:latin typeface="Arial" panose="020B0604020202020204" pitchFamily="34" charset="0"/>
              </a:rPr>
              <a:t>географии </a:t>
            </a:r>
            <a:endParaRPr lang="ru-RU" dirty="0" smtClean="0">
              <a:solidFill>
                <a:srgbClr val="666666"/>
              </a:solidFill>
              <a:latin typeface="Arial" panose="020B0604020202020204" pitchFamily="34" charset="0"/>
            </a:endParaRPr>
          </a:p>
          <a:p>
            <a:pPr algn="ctr"/>
            <a:r>
              <a:rPr lang="ru-RU" dirty="0" smtClean="0">
                <a:solidFill>
                  <a:srgbClr val="666666"/>
                </a:solidFill>
                <a:latin typeface="Arial" panose="020B0604020202020204" pitchFamily="34" charset="0"/>
              </a:rPr>
              <a:t>Средняя </a:t>
            </a:r>
            <a:r>
              <a:rPr lang="ru-RU" dirty="0">
                <a:solidFill>
                  <a:srgbClr val="666666"/>
                </a:solidFill>
                <a:latin typeface="Arial" panose="020B0604020202020204" pitchFamily="34" charset="0"/>
              </a:rPr>
              <a:t>школа 27 имени </a:t>
            </a:r>
            <a:r>
              <a:rPr lang="ru-RU" dirty="0" err="1">
                <a:solidFill>
                  <a:srgbClr val="666666"/>
                </a:solidFill>
                <a:latin typeface="Arial" panose="020B0604020202020204" pitchFamily="34" charset="0"/>
              </a:rPr>
              <a:t>И.А.Бунина</a:t>
            </a:r>
            <a:r>
              <a:rPr lang="ru-RU" dirty="0">
                <a:solidFill>
                  <a:srgbClr val="666666"/>
                </a:solidFill>
                <a:latin typeface="Arial" panose="020B0604020202020204" pitchFamily="34" charset="0"/>
              </a:rPr>
              <a:t> </a:t>
            </a:r>
            <a:r>
              <a:rPr lang="ru-RU" dirty="0" smtClean="0">
                <a:solidFill>
                  <a:srgbClr val="666666"/>
                </a:solidFill>
                <a:latin typeface="Arial" panose="020B0604020202020204" pitchFamily="34" charset="0"/>
              </a:rPr>
              <a:t>Санкт-Петербург,2017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8083850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Желтый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72</TotalTime>
  <Words>34</Words>
  <Application>Microsoft Office PowerPoint</Application>
  <PresentationFormat>Широкоэкранный</PresentationFormat>
  <Paragraphs>8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Trebuchet MS</vt:lpstr>
      <vt:lpstr>Wingdings 3</vt:lpstr>
      <vt:lpstr>Грань</vt:lpstr>
      <vt:lpstr>Определите протяженность материка </vt:lpstr>
      <vt:lpstr>Презентация PowerPoint</vt:lpstr>
      <vt:lpstr>С запада на восток – 3700 км</vt:lpstr>
      <vt:lpstr>С севера на юг  -  3219 км 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Определите протяженность материка</dc:title>
  <dc:creator>User</dc:creator>
  <cp:lastModifiedBy>ASUS</cp:lastModifiedBy>
  <cp:revision>10</cp:revision>
  <dcterms:created xsi:type="dcterms:W3CDTF">2014-10-12T18:49:08Z</dcterms:created>
  <dcterms:modified xsi:type="dcterms:W3CDTF">2018-01-08T20:10:30Z</dcterms:modified>
</cp:coreProperties>
</file>