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8" r:id="rId2"/>
    <p:sldId id="257" r:id="rId3"/>
    <p:sldId id="266" r:id="rId4"/>
    <p:sldId id="259" r:id="rId5"/>
    <p:sldId id="262" r:id="rId6"/>
    <p:sldId id="260" r:id="rId7"/>
    <p:sldId id="261" r:id="rId8"/>
    <p:sldId id="264" r:id="rId9"/>
    <p:sldId id="263" r:id="rId10"/>
    <p:sldId id="267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-270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D11BD26E-8AB8-46ED-87B3-DE8054ECA1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Презентация предмета ОРКСЭ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xmlns="" id="{E10BC5E5-52FA-4FDA-9D9B-A42A06DDB4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/>
              <a:t>Презентацию подготовила  учитель начальных классов Васильева Надежда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xmlns="" val="3112700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99A673F-BA59-4640-AD3F-7715C8B49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097" y="224327"/>
            <a:ext cx="10049522" cy="6336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417809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F1AF6D-1C1B-4629-8D45-9ECB25F11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452718"/>
            <a:ext cx="9404723" cy="1400530"/>
          </a:xfrm>
        </p:spPr>
        <p:txBody>
          <a:bodyPr/>
          <a:lstStyle/>
          <a:p>
            <a:r>
              <a:rPr lang="ru-RU" dirty="0"/>
              <a:t>    Основы религиозных культур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67F7B71-DA66-46E6-AD13-914586E02D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13093" y="1402672"/>
            <a:ext cx="7674790" cy="48457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248925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9B02752-BD4E-4BA3-9DFF-231704661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467" y="177553"/>
            <a:ext cx="8652769" cy="64895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669192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CA0078A-5FC4-47E9-9CC2-073BE3EE1F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4008" y="428624"/>
            <a:ext cx="7989903" cy="62896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811520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B9D4406-9A50-400B-8BCC-AEB44352E4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353" y="577049"/>
            <a:ext cx="8351024" cy="59500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0327416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E7C7B12-9E5F-4E6E-A68D-2B4B580D3A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108" y="375082"/>
            <a:ext cx="8200007" cy="61500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6491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EB116F4-5824-4A0F-B3D2-03F0B97D0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844" y="443882"/>
            <a:ext cx="8173375" cy="61300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509335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88B9B91-9D98-4BF6-B979-56F638AE8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669" y="385368"/>
            <a:ext cx="9530853" cy="58378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261219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C4F4105-177E-4284-A4A5-E029715D49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565" y="386767"/>
            <a:ext cx="9028590" cy="6005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0741368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56</TotalTime>
  <Words>15</Words>
  <Application>Microsoft Office PowerPoint</Application>
  <PresentationFormat>Произвольный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Ион</vt:lpstr>
      <vt:lpstr>Презентация предмета ОРКСЭ</vt:lpstr>
      <vt:lpstr>    Основы религиозных культур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user</dc:creator>
  <cp:lastModifiedBy>Zverdvd.org</cp:lastModifiedBy>
  <cp:revision>20</cp:revision>
  <dcterms:created xsi:type="dcterms:W3CDTF">2017-10-12T17:15:37Z</dcterms:created>
  <dcterms:modified xsi:type="dcterms:W3CDTF">2018-01-09T08:51:43Z</dcterms:modified>
</cp:coreProperties>
</file>