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EB07B-79BA-4F4D-BBAE-7350298F0850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DC0B2-6FBA-4BF7-B449-B10204F042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48734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EB07B-79BA-4F4D-BBAE-7350298F0850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DC0B2-6FBA-4BF7-B449-B10204F042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76411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EB07B-79BA-4F4D-BBAE-7350298F0850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DC0B2-6FBA-4BF7-B449-B10204F042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4411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EB07B-79BA-4F4D-BBAE-7350298F0850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DC0B2-6FBA-4BF7-B449-B10204F042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19633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EB07B-79BA-4F4D-BBAE-7350298F0850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DC0B2-6FBA-4BF7-B449-B10204F042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23594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EB07B-79BA-4F4D-BBAE-7350298F0850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DC0B2-6FBA-4BF7-B449-B10204F042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7061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EB07B-79BA-4F4D-BBAE-7350298F0850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DC0B2-6FBA-4BF7-B449-B10204F042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27431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EB07B-79BA-4F4D-BBAE-7350298F0850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DC0B2-6FBA-4BF7-B449-B10204F042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1607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EB07B-79BA-4F4D-BBAE-7350298F0850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DC0B2-6FBA-4BF7-B449-B10204F042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9530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EB07B-79BA-4F4D-BBAE-7350298F0850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DC0B2-6FBA-4BF7-B449-B10204F042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96748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EB07B-79BA-4F4D-BBAE-7350298F0850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DC0B2-6FBA-4BF7-B449-B10204F042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0199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7EB07B-79BA-4F4D-BBAE-7350298F0850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6DC0B2-6FBA-4BF7-B449-B10204F042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8013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52520" cy="7101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1448297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</cp:revision>
  <dcterms:created xsi:type="dcterms:W3CDTF">2018-01-09T09:46:29Z</dcterms:created>
  <dcterms:modified xsi:type="dcterms:W3CDTF">2018-01-09T09:47:20Z</dcterms:modified>
</cp:coreProperties>
</file>