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5.jpeg" ContentType="image/jpeg"/>
  <Override PartName="/ppt/media/image12.jpeg" ContentType="image/jpeg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jpeg" ContentType="image/jpeg"/>
  <Override PartName="/ppt/media/image14.jpeg" ContentType="image/jpeg"/>
  <Override PartName="/ppt/media/image5.png" ContentType="image/png"/>
  <Override PartName="/ppt/media/image4.png" ContentType="image/png"/>
  <Override PartName="/ppt/media/image3.png" ContentType="image/png"/>
  <Override PartName="/ppt/media/image13.jpeg" ContentType="image/jpe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41" name="" descr=""/>
          <p:cNvPicPr/>
          <p:nvPr/>
        </p:nvPicPr>
        <p:blipFill>
          <a:blip r:embed="rId2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subTitle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84" name="" descr=""/>
          <p:cNvPicPr/>
          <p:nvPr/>
        </p:nvPicPr>
        <p:blipFill>
          <a:blip r:embed="rId2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  <p:pic>
        <p:nvPicPr>
          <p:cNvPr id="85" name="" descr=""/>
          <p:cNvPicPr/>
          <p:nvPr/>
        </p:nvPicPr>
        <p:blipFill>
          <a:blip r:embed="rId3"/>
          <a:stretch/>
        </p:blipFill>
        <p:spPr>
          <a:xfrm>
            <a:off x="1821240" y="1935000"/>
            <a:ext cx="5500440" cy="4388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subTitle"/>
          </p:nvPr>
        </p:nvSpPr>
        <p:spPr>
          <a:xfrm>
            <a:off x="457200" y="70416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5720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43887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674240" y="422820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935360"/>
            <a:ext cx="401580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4228200"/>
            <a:ext cx="8229240" cy="20934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" name="CustomShape 3"/>
          <p:cNvSpPr/>
          <p:nvPr/>
        </p:nvSpPr>
        <p:spPr>
          <a:xfrm rot="21435600">
            <a:off x="-18720" y="201960"/>
            <a:ext cx="9162720" cy="64872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" name="CustomShape 4"/>
          <p:cNvSpPr/>
          <p:nvPr/>
        </p:nvSpPr>
        <p:spPr>
          <a:xfrm rot="21435600">
            <a:off x="-14040" y="275400"/>
            <a:ext cx="9175320" cy="5299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533520" y="1371600"/>
            <a:ext cx="7851240" cy="1828440"/>
          </a:xfrm>
          <a:prstGeom prst="rect">
            <a:avLst/>
          </a:prstGeom>
        </p:spPr>
        <p:txBody>
          <a:bodyPr lIns="0" rIns="18360" tIns="0" bIns="0" anchor="b"/>
          <a:p>
            <a:pPr algn="r">
              <a:lnSpc>
                <a:spcPct val="100000"/>
              </a:lnSpc>
            </a:pPr>
            <a:r>
              <a:rPr b="1" lang="ru-RU" sz="5600" strike="noStrike">
                <a:solidFill>
                  <a:srgbClr val="50e0ea"/>
                </a:solidFill>
                <a:latin typeface="Calibri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d1eaed"/>
                </a:solidFill>
                <a:latin typeface="Constantia"/>
              </a:rPr>
              <a:t>9.1.18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/>
          </a:p>
        </p:txBody>
      </p:sp>
      <p:sp>
        <p:nvSpPr>
          <p:cNvPr id="7" name="PlaceHolder 8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8A7B30ED-A5D1-4054-90E3-E75527EB413B}" type="slidenum">
              <a:rPr lang="ru-RU" sz="1200" strike="noStrike">
                <a:solidFill>
                  <a:srgbClr val="d1eaed"/>
                </a:solidFill>
                <a:latin typeface="Constantia"/>
              </a:rPr>
              <a:t>&lt;номер&gt;</a:t>
            </a:fld>
            <a:endParaRPr/>
          </a:p>
        </p:txBody>
      </p:sp>
      <p:sp>
        <p:nvSpPr>
          <p:cNvPr id="8" name="PlaceHolder 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ru-RU" sz="2600">
                <a:latin typeface="Constantia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100">
                <a:latin typeface="Constant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000">
                <a:latin typeface="Constant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Constantia"/>
              </a:rPr>
              <a:t>Седьмой уровень структуры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9360" y="-7200"/>
            <a:ext cx="9162720" cy="1041120"/>
          </a:xfrm>
          <a:custGeom>
            <a:avLst/>
            <a:gdLst/>
            <a:ahLst/>
            <a:rect l="0" t="0" r="r" b="b"/>
            <a:pathLst>
              <a:path w="5773" h="657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2"/>
          <p:cNvSpPr/>
          <p:nvPr/>
        </p:nvSpPr>
        <p:spPr>
          <a:xfrm>
            <a:off x="4381560" y="-7200"/>
            <a:ext cx="4762080" cy="637920"/>
          </a:xfrm>
          <a:custGeom>
            <a:avLst/>
            <a:gdLst/>
            <a:ahLst/>
            <a:rect l="0" t="0" r="r" b="b"/>
            <a:pathLst>
              <a:path w="3001" h="596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16200000"/>
          </a:gra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" name="CustomShape 3"/>
          <p:cNvSpPr/>
          <p:nvPr/>
        </p:nvSpPr>
        <p:spPr>
          <a:xfrm rot="21435600">
            <a:off x="-18720" y="201960"/>
            <a:ext cx="9162720" cy="648720"/>
          </a:xfrm>
          <a:custGeom>
            <a:avLst/>
            <a:gdLst/>
            <a:ahLst/>
            <a:rect l="0" t="0" r="r" b="b"/>
            <a:pathLst>
              <a:path w="5773" h="1056">
                <a:moveTo>
                  <a:pt x="0" y="966"/>
                </a:moveTo>
                <a:cubicBezTo>
                  <a:pt x="282" y="738"/>
                  <a:pt x="923" y="275"/>
                  <a:pt x="1608" y="282"/>
                </a:cubicBezTo>
                <a:cubicBezTo>
                  <a:pt x="2293" y="289"/>
                  <a:pt x="3416" y="1055"/>
                  <a:pt x="4110" y="1008"/>
                </a:cubicBezTo>
                <a:cubicBezTo>
                  <a:pt x="4804" y="961"/>
                  <a:pt x="5426" y="210"/>
                  <a:pt x="5772" y="0"/>
                </a:cubicBezTo>
              </a:path>
            </a:pathLst>
          </a:custGeom>
          <a:noFill/>
          <a:ln w="10800">
            <a:solidFill>
              <a:srgbClr val="09b7b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" name="CustomShape 4"/>
          <p:cNvSpPr/>
          <p:nvPr/>
        </p:nvSpPr>
        <p:spPr>
          <a:xfrm rot="21435600">
            <a:off x="-14040" y="275400"/>
            <a:ext cx="9175320" cy="529920"/>
          </a:xfrm>
          <a:custGeom>
            <a:avLst/>
            <a:gdLst/>
            <a:ahLst/>
            <a:rect l="0" t="0" r="r" b="b"/>
            <a:pathLst>
              <a:path w="5767" h="855">
                <a:moveTo>
                  <a:pt x="0" y="732"/>
                </a:moveTo>
                <a:cubicBezTo>
                  <a:pt x="273" y="647"/>
                  <a:pt x="951" y="214"/>
                  <a:pt x="1638" y="228"/>
                </a:cubicBezTo>
                <a:cubicBezTo>
                  <a:pt x="2325" y="242"/>
                  <a:pt x="3434" y="854"/>
                  <a:pt x="4122" y="816"/>
                </a:cubicBezTo>
                <a:cubicBezTo>
                  <a:pt x="4810" y="778"/>
                  <a:pt x="5424" y="170"/>
                  <a:pt x="5766" y="0"/>
                </a:cubicBezTo>
              </a:path>
            </a:pathLst>
          </a:custGeom>
          <a:noFill/>
          <a:ln w="9360">
            <a:solidFill>
              <a:srgbClr val="0f6fc6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457200" y="704160"/>
            <a:ext cx="8229240" cy="1142640"/>
          </a:xfrm>
          <a:prstGeom prst="rect">
            <a:avLst/>
          </a:prstGeom>
        </p:spPr>
        <p:txBody>
          <a:bodyPr lIns="0" rIns="0" tIns="45000" bIns="0" anchor="b"/>
          <a:p>
            <a:pPr>
              <a:lnSpc>
                <a:spcPct val="100000"/>
              </a:lnSpc>
            </a:pPr>
            <a:r>
              <a:rPr lang="ru-RU" sz="5000" strike="noStrike">
                <a:solidFill>
                  <a:srgbClr val="04617b"/>
                </a:solidFill>
                <a:latin typeface="Calibri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48" name="PlaceHolder 6"/>
          <p:cNvSpPr>
            <a:spLocks noGrp="1"/>
          </p:cNvSpPr>
          <p:nvPr>
            <p:ph type="body"/>
          </p:nvPr>
        </p:nvSpPr>
        <p:spPr>
          <a:xfrm>
            <a:off x="457200" y="1935360"/>
            <a:ext cx="8229240" cy="438876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95000"/>
              <a:buFont typeface="Wingdings 2" charset="2"/>
              <a:buChar char=""/>
            </a:pPr>
            <a:r>
              <a:rPr lang="ru-RU" sz="2600" strike="noStrike">
                <a:solidFill>
                  <a:srgbClr val="000000"/>
                </a:solidFill>
                <a:latin typeface="Constanti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ru-RU" sz="2400" strike="noStrike">
                <a:solidFill>
                  <a:srgbClr val="000000"/>
                </a:solidFill>
                <a:latin typeface="Constanti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70000"/>
              <a:buFont typeface="Wingdings 2" charset="2"/>
              <a:buChar char=""/>
            </a:pPr>
            <a:r>
              <a:rPr lang="ru-RU" sz="2100" strike="noStrike">
                <a:solidFill>
                  <a:srgbClr val="000000"/>
                </a:solidFill>
                <a:latin typeface="Constanti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 strike="noStrike">
                <a:solidFill>
                  <a:srgbClr val="000000"/>
                </a:solidFill>
                <a:latin typeface="Constanti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65000"/>
              <a:buFont typeface="Wingdings 2" charset="2"/>
              <a:buChar char=""/>
            </a:pPr>
            <a:r>
              <a:rPr lang="ru-RU" sz="2000" strike="noStrike">
                <a:solidFill>
                  <a:srgbClr val="000000"/>
                </a:solidFill>
                <a:latin typeface="Constantia"/>
              </a:rPr>
              <a:t>Пятый уровень</a:t>
            </a:r>
            <a:endParaRPr/>
          </a:p>
        </p:txBody>
      </p:sp>
      <p:sp>
        <p:nvSpPr>
          <p:cNvPr id="49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0" rIns="0" tIns="0" bIns="0" anchor="b"/>
          <a:p>
            <a:pPr>
              <a:lnSpc>
                <a:spcPct val="100000"/>
              </a:lnSpc>
            </a:pPr>
            <a:r>
              <a:rPr lang="ru-RU" sz="1200" strike="noStrike">
                <a:solidFill>
                  <a:srgbClr val="035c75"/>
                </a:solidFill>
                <a:latin typeface="Constantia"/>
              </a:rPr>
              <a:t>9.1.18</a:t>
            </a:r>
            <a:endParaRPr/>
          </a:p>
        </p:txBody>
      </p:sp>
      <p:sp>
        <p:nvSpPr>
          <p:cNvPr id="50" name="PlaceHolder 8"/>
          <p:cNvSpPr>
            <a:spLocks noGrp="1"/>
          </p:cNvSpPr>
          <p:nvPr>
            <p:ph type="ftr"/>
          </p:nvPr>
        </p:nvSpPr>
        <p:spPr>
          <a:xfrm>
            <a:off x="2666880" y="6356520"/>
            <a:ext cx="3352320" cy="364680"/>
          </a:xfrm>
          <a:prstGeom prst="rect">
            <a:avLst/>
          </a:prstGeom>
        </p:spPr>
        <p:txBody>
          <a:bodyPr lIns="0" rIns="0" tIns="0" bIns="0" anchor="b"/>
          <a:p>
            <a:endParaRPr/>
          </a:p>
        </p:txBody>
      </p:sp>
      <p:sp>
        <p:nvSpPr>
          <p:cNvPr id="51" name="PlaceHolder 9"/>
          <p:cNvSpPr>
            <a:spLocks noGrp="1"/>
          </p:cNvSpPr>
          <p:nvPr>
            <p:ph type="sldNum"/>
          </p:nvPr>
        </p:nvSpPr>
        <p:spPr>
          <a:xfrm>
            <a:off x="7924680" y="6356520"/>
            <a:ext cx="761760" cy="364680"/>
          </a:xfrm>
          <a:prstGeom prst="rect">
            <a:avLst/>
          </a:prstGeom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1E75E673-9A63-444C-85C7-80056D3EEF9F}" type="slidenum">
              <a:rPr lang="ru-RU" sz="1200" strike="noStrike">
                <a:solidFill>
                  <a:srgbClr val="035c75"/>
                </a:solidFill>
                <a:latin typeface="Constantia"/>
              </a:rPr>
              <a:t>&lt;номер&gt;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685800" y="142920"/>
            <a:ext cx="7772040" cy="1499760"/>
          </a:xfrm>
          <a:prstGeom prst="rect">
            <a:avLst/>
          </a:prstGeom>
          <a:noFill/>
          <a:ln>
            <a:noFill/>
          </a:ln>
        </p:spPr>
        <p:txBody>
          <a:bodyPr lIns="0" rIns="18360" tIns="0" bIns="0" anchor="b"/>
          <a:p>
            <a:endParaRPr/>
          </a:p>
        </p:txBody>
      </p:sp>
      <p:sp>
        <p:nvSpPr>
          <p:cNvPr id="87" name="TextShape 2"/>
          <p:cNvSpPr txBox="1"/>
          <p:nvPr/>
        </p:nvSpPr>
        <p:spPr>
          <a:xfrm>
            <a:off x="533520" y="3228480"/>
            <a:ext cx="7854480" cy="1752120"/>
          </a:xfrm>
          <a:prstGeom prst="rect">
            <a:avLst/>
          </a:prstGeom>
          <a:noFill/>
          <a:ln>
            <a:noFill/>
          </a:ln>
        </p:spPr>
        <p:txBody>
          <a:bodyPr lIns="0" rIns="18360" tIns="45000" bIns="45000"/>
          <a:p>
            <a:pPr algn="ctr"/>
            <a:endParaRPr/>
          </a:p>
        </p:txBody>
      </p:sp>
      <p:pic>
        <p:nvPicPr>
          <p:cNvPr id="88" name="Picture 2" descr=""/>
          <p:cNvPicPr/>
          <p:nvPr/>
        </p:nvPicPr>
        <p:blipFill>
          <a:blip r:embed="rId1"/>
          <a:stretch/>
        </p:blipFill>
        <p:spPr>
          <a:xfrm>
            <a:off x="0" y="1643040"/>
            <a:ext cx="9143640" cy="5214600"/>
          </a:xfrm>
          <a:prstGeom prst="rect">
            <a:avLst/>
          </a:prstGeom>
          <a:ln>
            <a:noFill/>
          </a:ln>
        </p:spPr>
      </p:pic>
    </p:spTree>
  </p:cSld>
  <p:transition>
    <p:dissolve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10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9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9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94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96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98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102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7041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0" rIns="0" tIns="45000" bIns="0" anchor="b"/>
          <a:p>
            <a:endParaRPr/>
          </a:p>
        </p:txBody>
      </p:sp>
      <p:pic>
        <p:nvPicPr>
          <p:cNvPr id="104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