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8" r:id="rId2"/>
    <p:sldId id="257" r:id="rId3"/>
    <p:sldId id="260" r:id="rId4"/>
    <p:sldId id="261" r:id="rId5"/>
    <p:sldId id="264" r:id="rId6"/>
    <p:sldId id="266" r:id="rId7"/>
    <p:sldId id="267" r:id="rId8"/>
    <p:sldId id="273" r:id="rId9"/>
    <p:sldId id="270" r:id="rId10"/>
    <p:sldId id="274" r:id="rId11"/>
    <p:sldId id="293" r:id="rId12"/>
    <p:sldId id="276" r:id="rId13"/>
    <p:sldId id="280" r:id="rId14"/>
    <p:sldId id="283" r:id="rId15"/>
    <p:sldId id="288" r:id="rId16"/>
    <p:sldId id="29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91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C563F-68A9-4497-91DC-C47AAA6DF70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C93505-6C12-4485-8DBF-713E3AE0B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564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99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56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655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626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70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73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98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88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20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11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92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14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33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6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32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42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52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wind.wav"/>
          </p:stSnd>
        </p:sndAc>
      </p:transition>
    </mc:Choice>
    <mc:Fallback xmlns="">
      <p:transition spd="slow">
        <p:sndAc>
          <p:stSnd>
            <p:snd r:embed="rId3" name="wind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audio" Target="../media/audio1.wav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C5BA5BF-5E14-4A70-9EAD-9832A65C2DC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48C4C-91D9-45E3-BE7A-4BDE860C9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4500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wind.wav"/>
          </p:stSnd>
        </p:sndAc>
      </p:transition>
    </mc:Choice>
    <mc:Fallback xmlns="">
      <p:transition spd="slow">
        <p:sndAc>
          <p:stSnd>
            <p:snd r:embed="rId24" name="wind.wav"/>
          </p:stSnd>
        </p:sndAc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26" y="0"/>
            <a:ext cx="118275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30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05" y="132735"/>
            <a:ext cx="11634554" cy="662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13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045" y="0"/>
            <a:ext cx="116629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63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276" y="0"/>
            <a:ext cx="118526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9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51" y="0"/>
            <a:ext cx="5141343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2559" y="0"/>
            <a:ext cx="54518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08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5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540" y="0"/>
            <a:ext cx="116801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654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781" y="0"/>
            <a:ext cx="117836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3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551" y="0"/>
            <a:ext cx="11628407" cy="698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50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25" y="0"/>
            <a:ext cx="118275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6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48" y="235974"/>
            <a:ext cx="11512078" cy="641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036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05" y="68528"/>
            <a:ext cx="11472322" cy="6663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59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465" y="132064"/>
            <a:ext cx="11415251" cy="664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95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48" y="0"/>
            <a:ext cx="11867322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74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783" y="0"/>
            <a:ext cx="117878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78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26" y="0"/>
            <a:ext cx="118474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33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04" y="0"/>
            <a:ext cx="118275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02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223</TotalTime>
  <Words>0</Words>
  <Application>Microsoft Office PowerPoint</Application>
  <PresentationFormat>Произвольный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Блокада Ленинграда</dc:title>
  <dc:creator>Юля</dc:creator>
  <cp:lastModifiedBy>Юлия</cp:lastModifiedBy>
  <cp:revision>19</cp:revision>
  <dcterms:created xsi:type="dcterms:W3CDTF">2015-01-25T13:21:00Z</dcterms:created>
  <dcterms:modified xsi:type="dcterms:W3CDTF">2018-01-09T15:19:47Z</dcterms:modified>
</cp:coreProperties>
</file>