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3" r:id="rId2"/>
    <p:sldId id="260" r:id="rId3"/>
    <p:sldId id="261" r:id="rId4"/>
    <p:sldId id="262" r:id="rId5"/>
    <p:sldId id="265" r:id="rId6"/>
    <p:sldId id="267" r:id="rId7"/>
    <p:sldId id="269" r:id="rId8"/>
    <p:sldId id="270" r:id="rId9"/>
    <p:sldId id="272" r:id="rId10"/>
    <p:sldId id="27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359D95EC-17A0-4FD6-9AE1-542FCE947775}">
          <p14:sldIdLst>
            <p14:sldId id="273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4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-27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82B7773E-3D0C-4BB8-8C8A-EFD2279345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Окружающий мир</a:t>
            </a:r>
            <a:br>
              <a:rPr lang="ru-RU" dirty="0"/>
            </a:br>
            <a:r>
              <a:rPr lang="ru-RU" dirty="0"/>
              <a:t>3 класс</a:t>
            </a:r>
            <a:br>
              <a:rPr lang="ru-RU" dirty="0"/>
            </a:br>
            <a:r>
              <a:rPr lang="ru-RU" dirty="0"/>
              <a:t>Тема Природа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="" xmlns:a16="http://schemas.microsoft.com/office/drawing/2014/main" id="{802F8B2B-1569-4381-AAC7-8733CBF748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Презентацию подготовила учитель начальных классов</a:t>
            </a:r>
          </a:p>
          <a:p>
            <a:r>
              <a:rPr lang="ru-RU" dirty="0"/>
              <a:t>Васильева надежда Анатольевна</a:t>
            </a:r>
          </a:p>
        </p:txBody>
      </p:sp>
    </p:spTree>
    <p:extLst>
      <p:ext uri="{BB962C8B-B14F-4D97-AF65-F5344CB8AC3E}">
        <p14:creationId xmlns="" xmlns:p14="http://schemas.microsoft.com/office/powerpoint/2010/main" val="4258406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зеленый&#10;&#10;Описание создано с очень высокой степенью достоверности">
            <a:extLst>
              <a:ext uri="{FF2B5EF4-FFF2-40B4-BE49-F238E27FC236}">
                <a16:creationId xmlns="" xmlns:a16="http://schemas.microsoft.com/office/drawing/2014/main" id="{3AD5CA64-BD38-4ACA-A854-494E33DDB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331" y="2071622"/>
            <a:ext cx="5335481" cy="42967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Изображение выглядит как растение&#10;&#10;Описание создано с высокой степенью достоверности">
            <a:extLst>
              <a:ext uri="{FF2B5EF4-FFF2-40B4-BE49-F238E27FC236}">
                <a16:creationId xmlns="" xmlns:a16="http://schemas.microsoft.com/office/drawing/2014/main" id="{2B00A76C-C2A7-4D62-A0C9-8BD2A99E6F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276" y="443884"/>
            <a:ext cx="5444971" cy="42967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927865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17F4B3E0-8AD3-4DEF-BA45-57F02EED8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1708" y="322926"/>
            <a:ext cx="8603942" cy="58403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6196652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42B86BB8-A630-4926-B683-6E9CCA5040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7398" y="743578"/>
            <a:ext cx="9485644" cy="58071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23574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63EF1EE-45BE-46AF-A5BF-037F215476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864" y="567049"/>
            <a:ext cx="9473547" cy="551454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62288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BBAB0B3D-B2B4-42BD-A43D-4F3C222D5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8712" y="272128"/>
            <a:ext cx="5918791" cy="4433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A77C67D-15D4-4F51-A5CF-D48588394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88" y="2608473"/>
            <a:ext cx="5728712" cy="3823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813376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3610311B-98A5-4F75-A5E0-06AED28109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376" y="1979719"/>
            <a:ext cx="5442011" cy="42790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1D8412C-0609-4C81-8684-8D3DEF2634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6614" y="381740"/>
            <a:ext cx="5566299" cy="46075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2395912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3AE0179E-C05D-4A23-A07B-653E88B72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584" y="381740"/>
            <a:ext cx="9851727" cy="624607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8019030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C168415D-3092-451B-882E-FBA36A3FCC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672" y="571500"/>
            <a:ext cx="9614516" cy="5715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6309438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849963EA-B0DF-43C8-A5B5-77508D21A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помни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="" xmlns:a16="http://schemas.microsoft.com/office/drawing/2014/main" id="{375403E8-6971-442B-8F24-E09D0AE91AC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42457" y="2334826"/>
            <a:ext cx="4869683" cy="4293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Объект 10">
            <a:extLst>
              <a:ext uri="{FF2B5EF4-FFF2-40B4-BE49-F238E27FC236}">
                <a16:creationId xmlns="" xmlns:a16="http://schemas.microsoft.com/office/drawing/2014/main" id="{59F05FFD-391E-42E5-8EB4-2CFE1B05281B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7240106" y="2334826"/>
            <a:ext cx="4473964" cy="4293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5501298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117</TotalTime>
  <Words>11</Words>
  <Application>Microsoft Office PowerPoint</Application>
  <PresentationFormat>Произвольный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Капля</vt:lpstr>
      <vt:lpstr>Окружающий мир 3 класс Тема Природа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помни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</dc:title>
  <dc:creator>user user</dc:creator>
  <cp:lastModifiedBy>Zverdvd.org</cp:lastModifiedBy>
  <cp:revision>37</cp:revision>
  <dcterms:created xsi:type="dcterms:W3CDTF">2017-08-14T19:21:17Z</dcterms:created>
  <dcterms:modified xsi:type="dcterms:W3CDTF">2018-01-09T08:51:03Z</dcterms:modified>
</cp:coreProperties>
</file>