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9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480" autoAdjust="0"/>
    <p:restoredTop sz="94660"/>
  </p:normalViewPr>
  <p:slideViewPr>
    <p:cSldViewPr>
      <p:cViewPr varScale="1">
        <p:scale>
          <a:sx n="65" d="100"/>
          <a:sy n="65" d="100"/>
        </p:scale>
        <p:origin x="-13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12624-09E1-42C1-BA3D-B83D99B36F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2A3AC-0EF1-48EC-B465-6C06CD17E8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6141D-D2C8-4E05-AB5A-542872AB0A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0B08F-DB6A-4FA6-B63F-6331442E44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A74C8-500C-4C70-8F79-D23990D228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EAA96-0BB3-470B-B98E-386DA60BFF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C840B2-2742-462E-9BDF-0F90317A65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A48E1D-EB5B-4FFB-A1BC-58F3CFBFA9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6DC756-E592-4F7E-B373-F90E3696E1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BBBC0-E354-4F75-948C-9A40418A4C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AA7339-3F50-4193-9B8C-B04A86B778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BC61239-F253-47E2-90BD-7BABB4755F8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spect="1" noChangeArrowheads="1" noChangeShapeType="1" noTextEdit="1"/>
          </p:cNvSpPr>
          <p:nvPr/>
        </p:nvSpPr>
        <p:spPr bwMode="auto">
          <a:xfrm rot="275674">
            <a:off x="-107950" y="188913"/>
            <a:ext cx="7870825" cy="92837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250480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8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124326" scaled="1"/>
                </a:gradFill>
                <a:latin typeface="Times New Roman"/>
                <a:cs typeface="Times New Roman"/>
              </a:rPr>
              <a:t>Конвенция о правах ребенка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8569325" cy="3240088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Ребенок имеет право на защиту 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от работы, которая угрожает его здоровью, 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образованию и безопасности</a:t>
            </a:r>
          </a:p>
        </p:txBody>
      </p:sp>
      <p:pic>
        <p:nvPicPr>
          <p:cNvPr id="11267" name="Picture 3" descr="слайд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2636838"/>
            <a:ext cx="5903913" cy="4105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2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8569325" cy="2808288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Государство защищает ребенка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от всех форм жестокого обращения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со стороны родителей и других лиц</a:t>
            </a:r>
          </a:p>
        </p:txBody>
      </p:sp>
      <p:pic>
        <p:nvPicPr>
          <p:cNvPr id="12291" name="Picture 3" descr="слайд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2781300"/>
            <a:ext cx="2771775" cy="3860800"/>
          </a:xfrm>
          <a:prstGeom prst="rect">
            <a:avLst/>
          </a:prstGeom>
          <a:noFill/>
        </p:spPr>
      </p:pic>
      <p:pic>
        <p:nvPicPr>
          <p:cNvPr id="12293" name="Picture 5" descr="слайд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781300"/>
            <a:ext cx="4249738" cy="3771900"/>
          </a:xfrm>
          <a:prstGeom prst="rect">
            <a:avLst/>
          </a:prstGeom>
          <a:noFill/>
        </p:spPr>
      </p:pic>
      <p:pic>
        <p:nvPicPr>
          <p:cNvPr id="12295" name="Picture 7" descr="Новый рисунок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2085975"/>
            <a:ext cx="3381375" cy="477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xit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" presetClass="exit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/>
          <p:cNvSpPr>
            <a:spLocks noChangeArrowheads="1" noChangeShapeType="1" noTextEdit="1"/>
          </p:cNvSpPr>
          <p:nvPr/>
        </p:nvSpPr>
        <p:spPr bwMode="auto">
          <a:xfrm>
            <a:off x="539750" y="188913"/>
            <a:ext cx="8135938" cy="1081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Родители несут ответственность 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за воспитание и развитие ребенка</a:t>
            </a:r>
          </a:p>
        </p:txBody>
      </p:sp>
      <p:pic>
        <p:nvPicPr>
          <p:cNvPr id="13316" name="Picture 4" descr="слайд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3716338"/>
            <a:ext cx="2867025" cy="2638425"/>
          </a:xfrm>
          <a:prstGeom prst="rect">
            <a:avLst/>
          </a:prstGeom>
          <a:noFill/>
        </p:spPr>
      </p:pic>
      <p:pic>
        <p:nvPicPr>
          <p:cNvPr id="13317" name="Picture 5" descr="слайд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844675"/>
            <a:ext cx="2676525" cy="2486025"/>
          </a:xfrm>
          <a:prstGeom prst="rect">
            <a:avLst/>
          </a:prstGeom>
          <a:noFill/>
        </p:spPr>
      </p:pic>
      <p:pic>
        <p:nvPicPr>
          <p:cNvPr id="13318" name="Picture 6" descr="Новый рисунок"/>
          <p:cNvPicPr>
            <a:picLocks noChangeAspect="1" noChangeArrowheads="1"/>
          </p:cNvPicPr>
          <p:nvPr/>
        </p:nvPicPr>
        <p:blipFill>
          <a:blip r:embed="rId4">
            <a:lum contrast="6000"/>
          </a:blip>
          <a:srcRect/>
          <a:stretch>
            <a:fillRect/>
          </a:stretch>
        </p:blipFill>
        <p:spPr bwMode="auto">
          <a:xfrm>
            <a:off x="2916238" y="1844675"/>
            <a:ext cx="3024187" cy="4537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569325" cy="201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Ребенок имеет право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свободно выражать свои взгляды, мнения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47675" y="2873375"/>
            <a:ext cx="318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79388" y="2708275"/>
            <a:ext cx="3887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4343" name="Picture 7" descr="Новый рисунок (3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492375"/>
            <a:ext cx="5832475" cy="3960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2"/>
          <p:cNvSpPr>
            <a:spLocks noChangeAspect="1" noChangeArrowheads="1" noChangeShapeType="1" noTextEdit="1"/>
          </p:cNvSpPr>
          <p:nvPr/>
        </p:nvSpPr>
        <p:spPr bwMode="auto">
          <a:xfrm rot="275674">
            <a:off x="0" y="0"/>
            <a:ext cx="7870825" cy="92837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250480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8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124326" scaled="1"/>
                </a:gradFill>
                <a:latin typeface="Times New Roman"/>
                <a:cs typeface="Times New Roman"/>
              </a:rPr>
              <a:t>Конвенция о правах ребенка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ChangeAspect="1" noChangeArrowheads="1" noChangeShapeType="1" noTextEdit="1"/>
          </p:cNvSpPr>
          <p:nvPr/>
        </p:nvSpPr>
        <p:spPr bwMode="auto">
          <a:xfrm rot="181446">
            <a:off x="0" y="0"/>
            <a:ext cx="7777163" cy="75311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170528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800" b="1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218554" scaled="1"/>
                </a:gradFill>
                <a:latin typeface="Times New Roman"/>
                <a:cs typeface="Times New Roman"/>
              </a:rPr>
              <a:t>Конвенция о правах ребенка</a:t>
            </a:r>
          </a:p>
        </p:txBody>
      </p:sp>
      <p:sp>
        <p:nvSpPr>
          <p:cNvPr id="3078" name="WordArt 6"/>
          <p:cNvSpPr>
            <a:spLocks noChangeAspect="1" noChangeArrowheads="1" noChangeShapeType="1" noTextEdit="1"/>
          </p:cNvSpPr>
          <p:nvPr/>
        </p:nvSpPr>
        <p:spPr bwMode="auto">
          <a:xfrm rot="-912598">
            <a:off x="3276600" y="2636838"/>
            <a:ext cx="2001838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4800" kern="10">
                <a:ln w="9525">
                  <a:round/>
                  <a:headEnd/>
                  <a:tailEnd/>
                </a:ln>
                <a:solidFill>
                  <a:srgbClr val="FFFF00">
                    <a:alpha val="55000"/>
                  </a:srgbClr>
                </a:solidFill>
                <a:latin typeface="Impact"/>
              </a:rPr>
              <a:t>вен-</a:t>
            </a:r>
          </a:p>
        </p:txBody>
      </p:sp>
      <p:sp>
        <p:nvSpPr>
          <p:cNvPr id="3079" name="WordArt 7"/>
          <p:cNvSpPr>
            <a:spLocks noChangeAspect="1" noChangeArrowheads="1" noChangeShapeType="1" noTextEdit="1"/>
          </p:cNvSpPr>
          <p:nvPr/>
        </p:nvSpPr>
        <p:spPr bwMode="auto">
          <a:xfrm rot="-878472">
            <a:off x="5076825" y="3429000"/>
            <a:ext cx="1563688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4800" kern="10">
                <a:ln w="9525">
                  <a:round/>
                  <a:headEnd/>
                  <a:tailEnd/>
                </a:ln>
                <a:solidFill>
                  <a:srgbClr val="FFFF00">
                    <a:alpha val="55000"/>
                  </a:srgbClr>
                </a:solidFill>
                <a:latin typeface="Impact"/>
              </a:rPr>
              <a:t>ци-</a:t>
            </a:r>
          </a:p>
        </p:txBody>
      </p:sp>
      <p:sp>
        <p:nvSpPr>
          <p:cNvPr id="3080" name="WordArt 8"/>
          <p:cNvSpPr>
            <a:spLocks noChangeAspect="1" noChangeArrowheads="1" noChangeShapeType="1" noTextEdit="1"/>
          </p:cNvSpPr>
          <p:nvPr/>
        </p:nvSpPr>
        <p:spPr bwMode="auto">
          <a:xfrm rot="-961090">
            <a:off x="6659563" y="2781300"/>
            <a:ext cx="561975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4800" kern="10">
                <a:ln w="9525">
                  <a:round/>
                  <a:headEnd/>
                  <a:tailEnd/>
                </a:ln>
                <a:solidFill>
                  <a:srgbClr val="FFFF00">
                    <a:alpha val="55000"/>
                  </a:srgbClr>
                </a:solidFill>
                <a:latin typeface="Impact"/>
              </a:rPr>
              <a:t>я</a:t>
            </a:r>
          </a:p>
        </p:txBody>
      </p:sp>
      <p:sp>
        <p:nvSpPr>
          <p:cNvPr id="3081" name="WordArt 9"/>
          <p:cNvSpPr>
            <a:spLocks noChangeAspect="1" noChangeArrowheads="1" noChangeShapeType="1" noTextEdit="1"/>
          </p:cNvSpPr>
          <p:nvPr/>
        </p:nvSpPr>
        <p:spPr bwMode="auto">
          <a:xfrm rot="-65601746">
            <a:off x="1403350" y="3500438"/>
            <a:ext cx="2181225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4800" kern="10">
                <a:ln w="9525">
                  <a:round/>
                  <a:headEnd/>
                  <a:tailEnd/>
                </a:ln>
                <a:solidFill>
                  <a:srgbClr val="FFFF00">
                    <a:alpha val="55000"/>
                  </a:srgbClr>
                </a:solidFill>
                <a:latin typeface="Impact"/>
              </a:rPr>
              <a:t>Кон-</a:t>
            </a:r>
          </a:p>
        </p:txBody>
      </p:sp>
      <p:sp>
        <p:nvSpPr>
          <p:cNvPr id="3082" name="WordArt 10"/>
          <p:cNvSpPr>
            <a:spLocks noChangeAspect="1" noChangeArrowheads="1" noChangeShapeType="1" noTextEdit="1"/>
          </p:cNvSpPr>
          <p:nvPr/>
        </p:nvSpPr>
        <p:spPr bwMode="auto">
          <a:xfrm rot="252520">
            <a:off x="2051050" y="4149725"/>
            <a:ext cx="4678363" cy="2343150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132852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4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147480" scaled="1"/>
                </a:gradFill>
                <a:latin typeface="Impact"/>
              </a:rPr>
              <a:t>принята в 1989 году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8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8" grpId="0" animBg="1"/>
      <p:bldP spid="3078" grpId="1" animBg="1"/>
      <p:bldP spid="3079" grpId="0" animBg="1"/>
      <p:bldP spid="3079" grpId="1" animBg="1"/>
      <p:bldP spid="3080" grpId="0" animBg="1"/>
      <p:bldP spid="3080" grpId="1" animBg="1"/>
      <p:bldP spid="3081" grpId="0" animBg="1"/>
      <p:bldP spid="3081" grpId="1" animBg="1"/>
      <p:bldP spid="308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Новый рисунок (7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15888"/>
            <a:ext cx="7921625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856932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Ребенок - человек  до достижения им 18 лет</a:t>
            </a:r>
          </a:p>
        </p:txBody>
      </p:sp>
      <p:pic>
        <p:nvPicPr>
          <p:cNvPr id="5125" name="Picture 5" descr="Рисунок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060575"/>
            <a:ext cx="4752975" cy="4614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8096250" cy="1162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Каждый ребенок имеет право </a:t>
            </a:r>
          </a:p>
          <a:p>
            <a:pPr algn="ctr"/>
            <a:r>
              <a:rPr lang="ru-RU" sz="40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на имя, фамилию, национальность</a:t>
            </a:r>
          </a:p>
        </p:txBody>
      </p:sp>
      <p:pic>
        <p:nvPicPr>
          <p:cNvPr id="6147" name="Picture 3" descr="слайд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412875"/>
            <a:ext cx="8064500" cy="5327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395288" y="260350"/>
            <a:ext cx="6943725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Любой ребенок имеет право:</a:t>
            </a:r>
          </a:p>
        </p:txBody>
      </p:sp>
      <p:sp>
        <p:nvSpPr>
          <p:cNvPr id="7171" name="WordArt 3"/>
          <p:cNvSpPr>
            <a:spLocks noChangeArrowheads="1" noChangeShapeType="1" noTextEdit="1"/>
          </p:cNvSpPr>
          <p:nvPr/>
        </p:nvSpPr>
        <p:spPr bwMode="auto">
          <a:xfrm>
            <a:off x="323850" y="1196975"/>
            <a:ext cx="76676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-на жизнь со своими родителями;</a:t>
            </a:r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323850" y="1844675"/>
            <a:ext cx="7991475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-на уровень жизни, необходимый </a:t>
            </a:r>
          </a:p>
          <a:p>
            <a:pPr algn="ctr"/>
            <a:r>
              <a:rPr lang="ru-RU" sz="44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для его развития</a:t>
            </a:r>
          </a:p>
        </p:txBody>
      </p:sp>
      <p:pic>
        <p:nvPicPr>
          <p:cNvPr id="7175" name="Picture 7" descr="слайд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3500438"/>
            <a:ext cx="3944937" cy="3024187"/>
          </a:xfrm>
          <a:prstGeom prst="rect">
            <a:avLst/>
          </a:prstGeom>
          <a:noFill/>
        </p:spPr>
      </p:pic>
      <p:pic>
        <p:nvPicPr>
          <p:cNvPr id="7177" name="Picture 9" descr="слайд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429000"/>
            <a:ext cx="3960813" cy="3095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1" grpId="0" animBg="1"/>
      <p:bldP spid="717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856932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Ребенок имеет право на здравоохранение</a:t>
            </a:r>
          </a:p>
        </p:txBody>
      </p:sp>
      <p:pic>
        <p:nvPicPr>
          <p:cNvPr id="8195" name="Picture 3" descr="слайд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268413"/>
            <a:ext cx="3673475" cy="2663825"/>
          </a:xfrm>
          <a:prstGeom prst="rect">
            <a:avLst/>
          </a:prstGeom>
          <a:noFill/>
        </p:spPr>
      </p:pic>
      <p:pic>
        <p:nvPicPr>
          <p:cNvPr id="8196" name="Picture 4" descr="слайд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4005263"/>
            <a:ext cx="3600450" cy="2663825"/>
          </a:xfrm>
          <a:prstGeom prst="rect">
            <a:avLst/>
          </a:prstGeom>
          <a:noFill/>
        </p:spPr>
      </p:pic>
      <p:pic>
        <p:nvPicPr>
          <p:cNvPr id="8197" name="Picture 5" descr="слайд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4076700"/>
            <a:ext cx="3673475" cy="2519363"/>
          </a:xfrm>
          <a:prstGeom prst="rect">
            <a:avLst/>
          </a:prstGeom>
          <a:noFill/>
        </p:spPr>
      </p:pic>
      <p:pic>
        <p:nvPicPr>
          <p:cNvPr id="8198" name="Picture 6" descr="слайд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1341438"/>
            <a:ext cx="3527425" cy="2519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856932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Каждый ребенок имеет право на бесплатное образование</a:t>
            </a:r>
          </a:p>
        </p:txBody>
      </p:sp>
      <p:pic>
        <p:nvPicPr>
          <p:cNvPr id="9227" name="Picture 11" descr="слайд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268413"/>
            <a:ext cx="4386263" cy="3768725"/>
          </a:xfrm>
          <a:prstGeom prst="rect">
            <a:avLst/>
          </a:prstGeom>
          <a:noFill/>
        </p:spPr>
      </p:pic>
      <p:pic>
        <p:nvPicPr>
          <p:cNvPr id="9228" name="Picture 12" descr="слайд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924175"/>
            <a:ext cx="4248150" cy="3744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8743950" cy="2663825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ru-RU" sz="40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Каждый ребенок имеет право на досуг, </a:t>
            </a:r>
          </a:p>
          <a:p>
            <a:pPr algn="ctr"/>
            <a:r>
              <a:rPr lang="ru-RU" sz="4000" b="1" kern="1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игры и участие в культурной жизни</a:t>
            </a:r>
          </a:p>
        </p:txBody>
      </p:sp>
      <p:pic>
        <p:nvPicPr>
          <p:cNvPr id="10243" name="Picture 3" descr="слайд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708275"/>
            <a:ext cx="4608512" cy="3816350"/>
          </a:xfrm>
          <a:prstGeom prst="rect">
            <a:avLst/>
          </a:prstGeom>
          <a:noFill/>
        </p:spPr>
      </p:pic>
      <p:pic>
        <p:nvPicPr>
          <p:cNvPr id="10246" name="Picture 6" descr="слайд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708275"/>
            <a:ext cx="2663825" cy="381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131</Words>
  <PresentationFormat>Экран (4:3)</PresentationFormat>
  <Paragraphs>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2018-01-09T08:16:42Z</dcterms:created>
  <dcterms:modified xsi:type="dcterms:W3CDTF">2018-01-09T08:24:40Z</dcterms:modified>
</cp:coreProperties>
</file>