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403C17-452C-4ED3-BC58-53E7603BCB8E}" type="datetimeFigureOut">
              <a:rPr lang="ru-RU" smtClean="0"/>
              <a:t>05.05.2013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DC0D7D4-256B-4E4C-82E3-C6E5DF5621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0" y="1219200"/>
            <a:ext cx="7993063" cy="5233988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Презентация к занятию по ручному труду «Красивые рыбки»</a:t>
            </a:r>
            <a:endParaRPr lang="ru-RU" sz="28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92696"/>
            <a:ext cx="909255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Этот    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         удивительный            </a:t>
            </a:r>
          </a:p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подводный мир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8194" name="Picture 2" descr="C:\Users\Александр\AppData\Local\Microsoft\Windows\Temporary Internet Files\Content.IE5\8771AK50\MC900441389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429000"/>
            <a:ext cx="5904655" cy="213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49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AppData\Local\Microsoft\Windows\Temporary Internet Files\Content.IE5\4CKTXR6X\MP90041405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560840" cy="586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630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лександр\AppData\Local\Microsoft\Windows\Temporary Internet Files\Content.IE5\RUJ3XKVD\MP90038616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92696"/>
            <a:ext cx="784887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41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Александр\AppData\Local\Microsoft\Windows\Temporary Internet Files\Content.IE5\1XBKEW4Y\MP90018251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799288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448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AppData\Local\Microsoft\Windows\Temporary Internet Files\Content.IE5\1XBKEW4Y\MP90026254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77686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407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лександр\AppData\Local\Microsoft\Windows\Temporary Internet Files\Content.IE5\4CKTXR6X\MP90042800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75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лександр\AppData\Local\Microsoft\Windows\Temporary Internet Files\Content.IE5\1XBKEW4Y\MP90018063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79" cy="56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44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лександр\AppData\Local\Microsoft\Windows\Temporary Internet Files\Content.IE5\4CKTXR6X\MP900182517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07202"/>
      </p:ext>
    </p:extLst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37</TotalTime>
  <Words>16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Презентация к занятию по ручному труду «Красивые рыбки»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Этот удивительный подводный мир</dc:title>
  <dc:creator>Александр</dc:creator>
  <cp:lastModifiedBy>Александр</cp:lastModifiedBy>
  <cp:revision>5</cp:revision>
  <dcterms:created xsi:type="dcterms:W3CDTF">2013-05-05T14:47:32Z</dcterms:created>
  <dcterms:modified xsi:type="dcterms:W3CDTF">2013-05-05T15:26:53Z</dcterms:modified>
</cp:coreProperties>
</file>