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71" r:id="rId2"/>
    <p:sldId id="272" r:id="rId3"/>
    <p:sldId id="263" r:id="rId4"/>
    <p:sldId id="259" r:id="rId5"/>
    <p:sldId id="267" r:id="rId6"/>
    <p:sldId id="270" r:id="rId7"/>
    <p:sldId id="260" r:id="rId8"/>
    <p:sldId id="273" r:id="rId9"/>
    <p:sldId id="265" r:id="rId10"/>
    <p:sldId id="261" r:id="rId11"/>
    <p:sldId id="274" r:id="rId12"/>
    <p:sldId id="275" r:id="rId13"/>
    <p:sldId id="282" r:id="rId14"/>
    <p:sldId id="281" r:id="rId15"/>
    <p:sldId id="280" r:id="rId16"/>
    <p:sldId id="276" r:id="rId17"/>
    <p:sldId id="279" r:id="rId18"/>
    <p:sldId id="284" r:id="rId19"/>
    <p:sldId id="278" r:id="rId20"/>
    <p:sldId id="285" r:id="rId21"/>
    <p:sldId id="283" r:id="rId22"/>
    <p:sldId id="277" r:id="rId23"/>
    <p:sldId id="286" r:id="rId24"/>
    <p:sldId id="287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1308F8"/>
    <a:srgbClr val="FF6600"/>
    <a:srgbClr val="FF3300"/>
    <a:srgbClr val="33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39" autoAdjust="0"/>
    <p:restoredTop sz="93000" autoAdjust="0"/>
  </p:normalViewPr>
  <p:slideViewPr>
    <p:cSldViewPr>
      <p:cViewPr varScale="1">
        <p:scale>
          <a:sx n="85" d="100"/>
          <a:sy n="85" d="100"/>
        </p:scale>
        <p:origin x="-153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9E115E-6C9C-4260-8AB1-AC6D4D7975B6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846C04-AA6A-4BBB-B7F1-5652ADEF82B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846C04-AA6A-4BBB-B7F1-5652ADEF82BD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6F478-67C5-4AF4-BEAE-239A36991AF6}" type="datetimeFigureOut">
              <a:rPr lang="ru-RU" smtClean="0"/>
              <a:pPr/>
              <a:t>09.01.2018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7D10-2419-48E7-A9C7-8C398235E7E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6F478-67C5-4AF4-BEAE-239A36991AF6}" type="datetimeFigureOut">
              <a:rPr lang="ru-RU" smtClean="0"/>
              <a:pPr/>
              <a:t>09.01.2018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7D10-2419-48E7-A9C7-8C398235E7E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6F478-67C5-4AF4-BEAE-239A36991AF6}" type="datetimeFigureOut">
              <a:rPr lang="ru-RU" smtClean="0"/>
              <a:pPr/>
              <a:t>09.01.2018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7D10-2419-48E7-A9C7-8C398235E7E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6F478-67C5-4AF4-BEAE-239A36991AF6}" type="datetimeFigureOut">
              <a:rPr lang="ru-RU" smtClean="0"/>
              <a:pPr/>
              <a:t>09.01.2018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7D10-2419-48E7-A9C7-8C398235E7E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6F478-67C5-4AF4-BEAE-239A36991AF6}" type="datetimeFigureOut">
              <a:rPr lang="ru-RU" smtClean="0"/>
              <a:pPr/>
              <a:t>09.01.2018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7D10-2419-48E7-A9C7-8C398235E7E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6F478-67C5-4AF4-BEAE-239A36991AF6}" type="datetimeFigureOut">
              <a:rPr lang="ru-RU" smtClean="0"/>
              <a:pPr/>
              <a:t>09.01.2018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7D10-2419-48E7-A9C7-8C398235E7E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6F478-67C5-4AF4-BEAE-239A36991AF6}" type="datetimeFigureOut">
              <a:rPr lang="ru-RU" smtClean="0"/>
              <a:pPr/>
              <a:t>09.01.2018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7D10-2419-48E7-A9C7-8C398235E7E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6F478-67C5-4AF4-BEAE-239A36991AF6}" type="datetimeFigureOut">
              <a:rPr lang="ru-RU" smtClean="0"/>
              <a:pPr/>
              <a:t>09.01.2018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7D10-2419-48E7-A9C7-8C398235E7E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6F478-67C5-4AF4-BEAE-239A36991AF6}" type="datetimeFigureOut">
              <a:rPr lang="ru-RU" smtClean="0"/>
              <a:pPr/>
              <a:t>09.01.2018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7D10-2419-48E7-A9C7-8C398235E7E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6F478-67C5-4AF4-BEAE-239A36991AF6}" type="datetimeFigureOut">
              <a:rPr lang="ru-RU" smtClean="0"/>
              <a:pPr/>
              <a:t>09.01.2018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7D10-2419-48E7-A9C7-8C398235E7E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6F478-67C5-4AF4-BEAE-239A36991AF6}" type="datetimeFigureOut">
              <a:rPr lang="ru-RU" smtClean="0"/>
              <a:pPr/>
              <a:t>09.01.2018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C7D10-2419-48E7-A9C7-8C398235E7E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96F478-67C5-4AF4-BEAE-239A36991AF6}" type="datetimeFigureOut">
              <a:rPr lang="ru-RU" smtClean="0"/>
              <a:pPr/>
              <a:t>09.01.2018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C7D10-2419-48E7-A9C7-8C398235E7E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lenka\Desktop\&#1053;&#1086;&#1074;&#1072;&#1103;%20&#1087;&#1072;&#1087;&#1082;&#1072;\vyhod-deda-moroza-Novogodnyaya-pesnya-minus(muzofon.com).mp3" TargetMode="External"/><Relationship Id="rId5" Type="http://schemas.openxmlformats.org/officeDocument/2006/relationships/image" Target="../media/image3.gi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gif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gif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gif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gif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gif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3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gif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gif"/><Relationship Id="rId4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gif"/><Relationship Id="rId4" Type="http://schemas.openxmlformats.org/officeDocument/2006/relationships/image" Target="../media/image44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gif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gif"/><Relationship Id="rId4" Type="http://schemas.openxmlformats.org/officeDocument/2006/relationships/image" Target="../media/image5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gif"/><Relationship Id="rId4" Type="http://schemas.openxmlformats.org/officeDocument/2006/relationships/image" Target="../media/image5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gif"/><Relationship Id="rId5" Type="http://schemas.openxmlformats.org/officeDocument/2006/relationships/image" Target="../media/image58.gif"/><Relationship Id="rId4" Type="http://schemas.openxmlformats.org/officeDocument/2006/relationships/image" Target="../media/image5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gif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786190"/>
            <a:ext cx="7869560" cy="1143000"/>
          </a:xfrm>
        </p:spPr>
        <p:txBody>
          <a:bodyPr>
            <a:prstTxWarp prst="textArchUp">
              <a:avLst/>
            </a:prstTxWarp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  <a:t>Лепбук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  <a:t> на тему</a:t>
            </a:r>
            <a:b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</a:br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  <a:t>«Новый </a:t>
            </a:r>
            <a:r>
              <a:rPr lang="ru-RU" sz="6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  <a:t>год-лучший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  <a:t> праздник</a:t>
            </a:r>
            <a:b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</a:br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Monotype Corsiva" pitchFamily="66" charset="0"/>
              </a:rPr>
              <a:t>в году»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357694"/>
            <a:ext cx="8229600" cy="164307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i="1" dirty="0" smtClean="0">
                <a:latin typeface="Bookman Old Style" pitchFamily="18" charset="0"/>
              </a:rPr>
              <a:t>Выполнила:</a:t>
            </a:r>
          </a:p>
          <a:p>
            <a:pPr algn="ctr">
              <a:buNone/>
            </a:pPr>
            <a:r>
              <a:rPr lang="ru-RU" sz="2800" i="1" dirty="0" smtClean="0">
                <a:latin typeface="Bookman Old Style" pitchFamily="18" charset="0"/>
              </a:rPr>
              <a:t>Воспитатель </a:t>
            </a:r>
            <a:r>
              <a:rPr lang="ru-RU" sz="2800" i="1" dirty="0" err="1" smtClean="0">
                <a:latin typeface="Bookman Old Style" pitchFamily="18" charset="0"/>
              </a:rPr>
              <a:t>ст.лог.гр</a:t>
            </a:r>
            <a:r>
              <a:rPr lang="ru-RU" sz="2800" i="1" dirty="0" smtClean="0">
                <a:latin typeface="Bookman Old Style" pitchFamily="18" charset="0"/>
              </a:rPr>
              <a:t>.</a:t>
            </a:r>
          </a:p>
          <a:p>
            <a:pPr algn="ctr">
              <a:buNone/>
            </a:pPr>
            <a:r>
              <a:rPr lang="ru-RU" sz="2800" i="1" dirty="0" smtClean="0">
                <a:latin typeface="Bookman Old Style" pitchFamily="18" charset="0"/>
              </a:rPr>
              <a:t>Михайлова Н.В.</a:t>
            </a:r>
            <a:endParaRPr lang="ru-RU" sz="2800" i="1" dirty="0">
              <a:latin typeface="Bookman Old Style" pitchFamily="18" charset="0"/>
            </a:endParaRPr>
          </a:p>
        </p:txBody>
      </p:sp>
      <p:pic>
        <p:nvPicPr>
          <p:cNvPr id="8" name="vyhod-deda-moroza-Novogodnyaya-pesnya-minus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71934" y="6488668"/>
            <a:ext cx="998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Bookman Old Style" pitchFamily="18" charset="0"/>
              </a:rPr>
              <a:t>2017г.</a:t>
            </a:r>
            <a:endParaRPr lang="ru-RU" b="1" dirty="0"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6956" y="0"/>
            <a:ext cx="88521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Муниципальное казенное дошкольное образовательное учреждение</a:t>
            </a:r>
          </a:p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«Детский сад №23»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25602" name="Picture 2" descr="http://bestgif.narod.ru/prazd/noviy-god-34.gif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3500438"/>
            <a:ext cx="2616282" cy="335756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097" name="Picture 1" descr="C:\Users\Igor\Desktop\Новая папка\IMG_20170115_18275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914374" y="657206"/>
            <a:ext cx="2743220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C:\Users\Igor\Desktop\Новая папка\IMG_20170115_18285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2420453" y="2580151"/>
            <a:ext cx="4517408" cy="17859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5572132" y="2143116"/>
            <a:ext cx="2738250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Bookman Old Style" pitchFamily="18" charset="0"/>
              </a:rPr>
              <a:t>Раскладушка</a:t>
            </a:r>
          </a:p>
          <a:p>
            <a:pPr algn="ctr"/>
            <a:r>
              <a:rPr lang="ru-RU" sz="2400" b="1" dirty="0" smtClean="0">
                <a:latin typeface="Bookman Old Style" pitchFamily="18" charset="0"/>
              </a:rPr>
              <a:t>«Гармошка»-</a:t>
            </a:r>
          </a:p>
          <a:p>
            <a:pPr algn="ctr"/>
            <a:r>
              <a:rPr lang="ru-RU" sz="2400" b="1" dirty="0" smtClean="0">
                <a:solidFill>
                  <a:srgbClr val="1308F8"/>
                </a:solidFill>
                <a:latin typeface="Bookman Old Style" pitchFamily="18" charset="0"/>
              </a:rPr>
              <a:t>Сделай сам</a:t>
            </a:r>
          </a:p>
          <a:p>
            <a:pPr algn="ctr"/>
            <a:r>
              <a:rPr lang="ru-RU" sz="2400" b="1" dirty="0" smtClean="0">
                <a:solidFill>
                  <a:srgbClr val="1308F8"/>
                </a:solidFill>
                <a:latin typeface="Bookman Old Style" pitchFamily="18" charset="0"/>
              </a:rPr>
              <a:t>Снеговик</a:t>
            </a:r>
          </a:p>
          <a:p>
            <a:pPr algn="ctr"/>
            <a:r>
              <a:rPr lang="ru-RU" dirty="0" smtClean="0">
                <a:latin typeface="Bookman Old Style" pitchFamily="18" charset="0"/>
              </a:rPr>
              <a:t>(в этой гармошке</a:t>
            </a:r>
          </a:p>
          <a:p>
            <a:pPr algn="ctr"/>
            <a:r>
              <a:rPr lang="ru-RU" dirty="0" smtClean="0">
                <a:latin typeface="Bookman Old Style" pitchFamily="18" charset="0"/>
              </a:rPr>
              <a:t>описано, как сделать</a:t>
            </a:r>
          </a:p>
          <a:p>
            <a:pPr algn="ctr"/>
            <a:r>
              <a:rPr lang="ru-RU" dirty="0" smtClean="0">
                <a:latin typeface="Bookman Old Style" pitchFamily="18" charset="0"/>
              </a:rPr>
              <a:t>Снеговика используя </a:t>
            </a:r>
          </a:p>
          <a:p>
            <a:pPr algn="ctr"/>
            <a:r>
              <a:rPr lang="ru-RU" dirty="0" smtClean="0">
                <a:latin typeface="Bookman Old Style" pitchFamily="18" charset="0"/>
              </a:rPr>
              <a:t>пластилин)</a:t>
            </a:r>
          </a:p>
        </p:txBody>
      </p:sp>
      <p:pic>
        <p:nvPicPr>
          <p:cNvPr id="16386" name="Picture 2" descr="http://bestgif.narod.ru/prazd/noviy-god-128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214414" y="3500438"/>
            <a:ext cx="2071702" cy="262946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 descr="C:\Users\Igor\Desktop\Новая папка\IMG_20170115_18293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1278975" y="2721497"/>
            <a:ext cx="3014149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C:\Users\Igor\Desktop\Новая папка\IMG_20170115_18304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6248" y="1928802"/>
            <a:ext cx="3792888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2" name="Picture 2" descr="http://god-zmei.ru/animation/anim_13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142976" y="285728"/>
            <a:ext cx="3143272" cy="269423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453524" y="182669"/>
            <a:ext cx="8229600" cy="942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2049" name="Picture 1" descr="C:\Users\Igor\Desktop\Новая папка\IMG_20170115_18313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153080" y="724527"/>
            <a:ext cx="3306491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C:\Users\Igor\Desktop\Новая папка\IMG_20170115_18314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1842968" y="1728876"/>
            <a:ext cx="3243486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Igor\Desktop\Новая папка\IMG_20170115_18335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3649893" y="3851041"/>
            <a:ext cx="3293657" cy="18780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6143636" y="1643050"/>
            <a:ext cx="3000364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Bookman Old Style" pitchFamily="18" charset="0"/>
              </a:rPr>
              <a:t>Игра</a:t>
            </a:r>
          </a:p>
          <a:p>
            <a:pPr algn="ctr"/>
            <a:r>
              <a:rPr lang="ru-RU" sz="2000" b="1" dirty="0" smtClean="0">
                <a:solidFill>
                  <a:srgbClr val="1308F8"/>
                </a:solidFill>
                <a:latin typeface="Bookman Old Style" pitchFamily="18" charset="0"/>
              </a:rPr>
              <a:t>Наряди Ёлочку</a:t>
            </a:r>
          </a:p>
          <a:p>
            <a:pPr algn="ctr"/>
            <a:r>
              <a:rPr lang="ru-RU" sz="1600" dirty="0" smtClean="0">
                <a:latin typeface="Bookman Old Style" pitchFamily="18" charset="0"/>
              </a:rPr>
              <a:t>(В коробочке лежат </a:t>
            </a:r>
          </a:p>
          <a:p>
            <a:pPr algn="ctr"/>
            <a:r>
              <a:rPr lang="ru-RU" sz="1600" dirty="0" smtClean="0">
                <a:latin typeface="Bookman Old Style" pitchFamily="18" charset="0"/>
              </a:rPr>
              <a:t>элементы, которыми </a:t>
            </a:r>
          </a:p>
          <a:p>
            <a:pPr algn="ctr"/>
            <a:r>
              <a:rPr lang="ru-RU" sz="1600" dirty="0" smtClean="0">
                <a:latin typeface="Bookman Old Style" pitchFamily="18" charset="0"/>
              </a:rPr>
              <a:t>ребенок может </a:t>
            </a:r>
          </a:p>
          <a:p>
            <a:pPr algn="ctr"/>
            <a:r>
              <a:rPr lang="ru-RU" sz="1600" dirty="0" smtClean="0">
                <a:latin typeface="Bookman Old Style" pitchFamily="18" charset="0"/>
              </a:rPr>
              <a:t>украсить ёлочку </a:t>
            </a:r>
          </a:p>
          <a:p>
            <a:pPr algn="ctr"/>
            <a:r>
              <a:rPr lang="ru-RU" sz="1600" dirty="0" smtClean="0">
                <a:latin typeface="Bookman Old Style" pitchFamily="18" charset="0"/>
              </a:rPr>
              <a:t>на свой вкус)</a:t>
            </a:r>
          </a:p>
          <a:p>
            <a:pPr algn="ctr"/>
            <a:r>
              <a:rPr lang="ru-RU" sz="1600" dirty="0" smtClean="0">
                <a:latin typeface="Bookman Old Style" pitchFamily="18" charset="0"/>
              </a:rPr>
              <a:t>Также здесь есть восточный календарь, изображение Деда Мороза и Снегурочки.</a:t>
            </a:r>
          </a:p>
        </p:txBody>
      </p:sp>
      <p:pic>
        <p:nvPicPr>
          <p:cNvPr id="14338" name="Picture 2" descr="http://dizav.ru/uploads/posts/2014-12/1418976040_spruce_dizav.ru2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flipH="1">
            <a:off x="428596" y="3357562"/>
            <a:ext cx="2786082" cy="338410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Igor\Desktop\Новая папка\IMG_20170115_18344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828119" y="886338"/>
            <a:ext cx="2714645" cy="2513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7" name="Picture 3" descr="C:\Users\Igor\Desktop\Новая папка\IMG_20170115_18351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2662372" y="2981174"/>
            <a:ext cx="3104876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500662" y="1643050"/>
            <a:ext cx="364333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Bookman Old Style" pitchFamily="18" charset="0"/>
              </a:rPr>
              <a:t>Кармашек-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Bookman Old Style" pitchFamily="18" charset="0"/>
              </a:rPr>
              <a:t>Братья Морозы</a:t>
            </a:r>
          </a:p>
          <a:p>
            <a:pPr algn="ctr"/>
            <a:r>
              <a:rPr lang="ru-RU" dirty="0" smtClean="0">
                <a:latin typeface="Bookman Old Style" pitchFamily="18" charset="0"/>
              </a:rPr>
              <a:t>(здесь находятся изображения Дед Морозов других стран, на обратной стороне их описание)</a:t>
            </a:r>
          </a:p>
        </p:txBody>
      </p:sp>
      <p:pic>
        <p:nvPicPr>
          <p:cNvPr id="13314" name="Picture 2" descr="http://bestgif.narod.ru/prazd/noviy-god-10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868" y="1142984"/>
            <a:ext cx="1928826" cy="187947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Igor\Desktop\Новая папка\IMG_20170115_18355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5826927" y="959627"/>
            <a:ext cx="2714644" cy="20812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1" name="Picture 3" descr="C:\Users\Igor\Desktop\Новая папка\IMG_20170115_18363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3017968" y="2982768"/>
            <a:ext cx="3847180" cy="2596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57158" y="1428736"/>
            <a:ext cx="407195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Bookman Old Style" pitchFamily="18" charset="0"/>
              </a:rPr>
              <a:t>Раскладушка –</a:t>
            </a:r>
          </a:p>
          <a:p>
            <a:pPr algn="ctr"/>
            <a:r>
              <a:rPr lang="ru-RU" sz="2400" b="1" dirty="0" smtClean="0">
                <a:solidFill>
                  <a:srgbClr val="006600"/>
                </a:solidFill>
                <a:latin typeface="Bookman Old Style" pitchFamily="18" charset="0"/>
              </a:rPr>
              <a:t>Новогодние стихи</a:t>
            </a:r>
          </a:p>
          <a:p>
            <a:pPr algn="ctr"/>
            <a:r>
              <a:rPr lang="ru-RU" dirty="0" smtClean="0">
                <a:latin typeface="Bookman Old Style" pitchFamily="18" charset="0"/>
              </a:rPr>
              <a:t>(в этой раскладушке </a:t>
            </a:r>
          </a:p>
          <a:p>
            <a:pPr algn="ctr"/>
            <a:r>
              <a:rPr lang="ru-RU" dirty="0" smtClean="0">
                <a:latin typeface="Bookman Old Style" pitchFamily="18" charset="0"/>
              </a:rPr>
              <a:t>некоторые новогодние </a:t>
            </a:r>
          </a:p>
          <a:p>
            <a:pPr algn="ctr"/>
            <a:r>
              <a:rPr lang="ru-RU" dirty="0" smtClean="0">
                <a:latin typeface="Bookman Old Style" pitchFamily="18" charset="0"/>
              </a:rPr>
              <a:t>стихи, взрослый </a:t>
            </a:r>
          </a:p>
          <a:p>
            <a:pPr algn="ctr"/>
            <a:r>
              <a:rPr lang="ru-RU" dirty="0" smtClean="0">
                <a:latin typeface="Bookman Old Style" pitchFamily="18" charset="0"/>
              </a:rPr>
              <a:t>может почитать </a:t>
            </a:r>
          </a:p>
          <a:p>
            <a:pPr algn="ctr"/>
            <a:r>
              <a:rPr lang="ru-RU" dirty="0" smtClean="0">
                <a:latin typeface="Bookman Old Style" pitchFamily="18" charset="0"/>
              </a:rPr>
              <a:t>их ребёнку)</a:t>
            </a:r>
          </a:p>
        </p:txBody>
      </p:sp>
      <p:pic>
        <p:nvPicPr>
          <p:cNvPr id="12290" name="Picture 2" descr="http://krasivie-kartinki.ru/images/animacionnye-elki6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2928934"/>
            <a:ext cx="2143140" cy="369477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453524" y="182669"/>
            <a:ext cx="8229600" cy="942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28674" name="Picture 2" descr="C:\Users\Igor\Desktop\Новая папка\IMG_20170115_18371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1000107"/>
            <a:ext cx="3357586" cy="21205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5" name="Picture 3" descr="C:\Users\Igor\Desktop\Новая папка\IMG_20170115_18374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514966" y="3199754"/>
            <a:ext cx="2827655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6" name="Picture 4" descr="C:\Users\Igor\Desktop\Новая папка\IMG_20170115_18391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flipV="1">
            <a:off x="3143240" y="3786190"/>
            <a:ext cx="3351855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857620" y="1142984"/>
            <a:ext cx="457203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Bookman Old Style" pitchFamily="18" charset="0"/>
              </a:rPr>
              <a:t>Кармашек-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Bookman Old Style" pitchFamily="18" charset="0"/>
              </a:rPr>
              <a:t>Составь рассказ</a:t>
            </a:r>
          </a:p>
          <a:p>
            <a:pPr algn="ctr"/>
            <a:r>
              <a:rPr lang="ru-RU" dirty="0" smtClean="0">
                <a:latin typeface="Bookman Old Style" pitchFamily="18" charset="0"/>
              </a:rPr>
              <a:t>(в этом кармашке вложены конвертики в каждом конвертике комплект сюжетных картинок, которые ребенок должен разложить в правильной последовательности и составить рассказ)</a:t>
            </a:r>
          </a:p>
        </p:txBody>
      </p:sp>
      <p:pic>
        <p:nvPicPr>
          <p:cNvPr id="11266" name="Picture 2" descr="http://mirgif.com/prazdniki/noviy-god/novyj-god-95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7000891" y="3143248"/>
            <a:ext cx="2019303" cy="356703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5373216"/>
            <a:ext cx="144016" cy="752947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5" name="Picture 1" descr="C:\Users\Igor\Desktop\Новая папка\IMG_20170115_18403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419940" y="1437392"/>
            <a:ext cx="3946402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Igor\Desktop\Новая папка\IMG_20170115_18404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071670" y="4000504"/>
            <a:ext cx="4452969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857620" y="1428736"/>
            <a:ext cx="4572000" cy="221599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Bookman Old Style" pitchFamily="18" charset="0"/>
              </a:rPr>
              <a:t>Раскладушка -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Лабиринты</a:t>
            </a:r>
          </a:p>
          <a:p>
            <a:pPr algn="ctr"/>
            <a:r>
              <a:rPr lang="ru-RU" dirty="0" smtClean="0">
                <a:latin typeface="Bookman Old Style" pitchFamily="18" charset="0"/>
              </a:rPr>
              <a:t>(в этой раскладушке представленный лабиринты на новогоднюю тему, очень интересно играть не только одному, но и с друзьями, наперегонки)</a:t>
            </a:r>
          </a:p>
        </p:txBody>
      </p:sp>
      <p:pic>
        <p:nvPicPr>
          <p:cNvPr id="9218" name="Picture 2" descr="http://mirgif.com/animacija/ded-moroz-na-samolete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15008" y="3786190"/>
            <a:ext cx="3105150" cy="28384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5373216"/>
            <a:ext cx="144016" cy="752947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9698" name="Picture 2" descr="C:\Users\Igor\Desktop\Новая папка\IMG_20170115_18410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5471919" y="957445"/>
            <a:ext cx="3929091" cy="27285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9699" name="Picture 3" descr="C:\Users\Igor\Desktop\Новая папка\IMG_20170115_184113 - копия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2226920" y="2559370"/>
            <a:ext cx="4714895" cy="2882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2428868"/>
            <a:ext cx="328614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Bookman Old Style" pitchFamily="18" charset="0"/>
              </a:rPr>
              <a:t>Тематическая </a:t>
            </a:r>
          </a:p>
          <a:p>
            <a:pPr algn="ctr"/>
            <a:r>
              <a:rPr lang="ru-RU" sz="2400" b="1" dirty="0" smtClean="0">
                <a:latin typeface="Bookman Old Style" pitchFamily="18" charset="0"/>
              </a:rPr>
              <a:t>картинка с </a:t>
            </a:r>
          </a:p>
          <a:p>
            <a:pPr algn="ctr"/>
            <a:r>
              <a:rPr lang="ru-RU" sz="2400" b="1" dirty="0" smtClean="0">
                <a:latin typeface="Bookman Old Style" pitchFamily="18" charset="0"/>
              </a:rPr>
              <a:t>заданиями-</a:t>
            </a:r>
            <a:endParaRPr lang="ru-RU" sz="2400" b="1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algn="ctr"/>
            <a:r>
              <a:rPr lang="ru-RU" dirty="0" smtClean="0">
                <a:latin typeface="Bookman Old Style" pitchFamily="18" charset="0"/>
              </a:rPr>
              <a:t>(здесь представлен </a:t>
            </a:r>
          </a:p>
          <a:p>
            <a:pPr algn="ctr"/>
            <a:r>
              <a:rPr lang="ru-RU" dirty="0" smtClean="0">
                <a:latin typeface="Bookman Old Style" pitchFamily="18" charset="0"/>
              </a:rPr>
              <a:t>ряд заданий, </a:t>
            </a:r>
          </a:p>
          <a:p>
            <a:pPr algn="ctr"/>
            <a:r>
              <a:rPr lang="ru-RU" dirty="0" smtClean="0">
                <a:latin typeface="Bookman Old Style" pitchFamily="18" charset="0"/>
              </a:rPr>
              <a:t>которые выполнять </a:t>
            </a:r>
          </a:p>
          <a:p>
            <a:pPr algn="ctr"/>
            <a:r>
              <a:rPr lang="ru-RU" dirty="0" smtClean="0">
                <a:latin typeface="Bookman Old Style" pitchFamily="18" charset="0"/>
              </a:rPr>
              <a:t>нужно глядя только </a:t>
            </a:r>
          </a:p>
          <a:p>
            <a:pPr algn="ctr"/>
            <a:r>
              <a:rPr lang="ru-RU" dirty="0" smtClean="0">
                <a:latin typeface="Bookman Old Style" pitchFamily="18" charset="0"/>
              </a:rPr>
              <a:t>на эту картинку)</a:t>
            </a:r>
          </a:p>
        </p:txBody>
      </p:sp>
      <p:pic>
        <p:nvPicPr>
          <p:cNvPr id="8194" name="Picture 2" descr="http://xn----dtbqbkgcubfjc.xn--p1ai/wp-content/uploads/2014/12/%D0%9D%D0%BE%D0%B2%D0%BE%D0%B3%D0%BE%D0%B4%D0%BD%D0%B8%D0%B5-%D0%B0%D0%BD%D0%B8%D0%BC%D0%B0%D1%86%D0%B8%D0%B8-%D0%A1%D0%B0%D0%BD%D1%82%D0%B0-%D0%9A%D0%BB%D0%B0%D1%83%D1%81-novogodnie-animacii-santa-klaus-11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57356" y="857232"/>
            <a:ext cx="1284261" cy="171448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0722" name="Picture 2" descr="C:\Users\Igor\Desktop\Новая папка\IMG_20170115_18412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285720" y="1643050"/>
            <a:ext cx="5286412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071934" y="257174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Bookman Old Style" pitchFamily="18" charset="0"/>
              </a:rPr>
              <a:t>Игра-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Bookman Old Style" pitchFamily="18" charset="0"/>
              </a:rPr>
              <a:t>Найди одинаковые снежинки</a:t>
            </a:r>
          </a:p>
        </p:txBody>
      </p:sp>
      <p:pic>
        <p:nvPicPr>
          <p:cNvPr id="7170" name="Picture 2" descr="http://bestgif.narod.ru/prazd/noviy-god-55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9124" y="857232"/>
            <a:ext cx="1714512" cy="1968260"/>
          </a:xfrm>
          <a:prstGeom prst="rect">
            <a:avLst/>
          </a:prstGeom>
          <a:noFill/>
        </p:spPr>
      </p:pic>
      <p:pic>
        <p:nvPicPr>
          <p:cNvPr id="7172" name="Picture 4" descr="http://bestgif.narod.ru/prazd/noviy-god-55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72264" y="3500438"/>
            <a:ext cx="2381250" cy="273367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5373216"/>
            <a:ext cx="144016" cy="752947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1746" name="Picture 2" descr="C:\Users\Igor\Desktop\Новая папка\IMG_20170115_18413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5000628" y="285728"/>
            <a:ext cx="3687646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47" name="Picture 3" descr="C:\Users\Igor\Desktop\Новая папка\IMG_20170115_1842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5603741" y="3015433"/>
            <a:ext cx="4055386" cy="3025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48" name="Picture 4" descr="C:\Users\Igor\Desktop\Новая папка\IMG_20170115_18432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0800000">
            <a:off x="1214414" y="3500438"/>
            <a:ext cx="4643470" cy="32103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142976" y="1785926"/>
            <a:ext cx="4572000" cy="166199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Bookman Old Style" pitchFamily="18" charset="0"/>
              </a:rPr>
              <a:t>Кармашек-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Bookman Old Style" pitchFamily="18" charset="0"/>
              </a:rPr>
              <a:t>Собери картинку</a:t>
            </a:r>
          </a:p>
          <a:p>
            <a:pPr algn="ctr"/>
            <a:r>
              <a:rPr lang="ru-RU" dirty="0" smtClean="0">
                <a:latin typeface="Bookman Old Style" pitchFamily="18" charset="0"/>
              </a:rPr>
              <a:t>(в этом кармашке вложены конвертики в которых, новогодние </a:t>
            </a:r>
            <a:r>
              <a:rPr lang="ru-RU" dirty="0" err="1" smtClean="0">
                <a:latin typeface="Bookman Old Style" pitchFamily="18" charset="0"/>
              </a:rPr>
              <a:t>пазлы</a:t>
            </a:r>
            <a:r>
              <a:rPr lang="ru-RU" dirty="0" smtClean="0">
                <a:latin typeface="Bookman Old Style" pitchFamily="18" charset="0"/>
              </a:rPr>
              <a:t>)</a:t>
            </a:r>
          </a:p>
        </p:txBody>
      </p:sp>
      <p:pic>
        <p:nvPicPr>
          <p:cNvPr id="6146" name="Picture 2" descr="http://bestgif.narod.ru/prazd/noviy-god-105.gif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214546" y="142852"/>
            <a:ext cx="2214578" cy="168750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052736"/>
            <a:ext cx="7416824" cy="4032448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buNone/>
            </a:pPr>
            <a:r>
              <a:rPr lang="ru-RU" dirty="0" smtClean="0">
                <a:gradFill flip="none" rotWithShape="1">
                  <a:gsLst>
                    <a:gs pos="0">
                      <a:srgbClr val="FF3300">
                        <a:tint val="66000"/>
                        <a:satMod val="160000"/>
                      </a:srgbClr>
                    </a:gs>
                    <a:gs pos="50000">
                      <a:srgbClr val="FF3300">
                        <a:tint val="44500"/>
                        <a:satMod val="160000"/>
                      </a:srgbClr>
                    </a:gs>
                    <a:gs pos="100000">
                      <a:srgbClr val="FF3300">
                        <a:tint val="23500"/>
                        <a:satMod val="160000"/>
                      </a:srgbClr>
                    </a:gs>
                  </a:gsLst>
                  <a:lin ang="2700000" scaled="1"/>
                  <a:tileRect/>
                </a:gradFill>
                <a:latin typeface="Monotype Corsiva" pitchFamily="66" charset="0"/>
              </a:rPr>
              <a:t> </a:t>
            </a:r>
            <a:endParaRPr lang="ru-RU" sz="28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8" y="1071546"/>
            <a:ext cx="750099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Bookman Old Style" pitchFamily="18" charset="0"/>
              </a:rPr>
              <a:t>Сегодня я хочу познакомить Вас с интересным способом представления продукта совместной деятельности </a:t>
            </a:r>
          </a:p>
          <a:p>
            <a:r>
              <a:rPr lang="ru-RU" sz="2400" dirty="0" smtClean="0">
                <a:latin typeface="Bookman Old Style" pitchFamily="18" charset="0"/>
              </a:rPr>
              <a:t>детей и взрослых по реализации той </a:t>
            </a:r>
          </a:p>
          <a:p>
            <a:r>
              <a:rPr lang="ru-RU" sz="2400" dirty="0" smtClean="0">
                <a:latin typeface="Bookman Old Style" pitchFamily="18" charset="0"/>
              </a:rPr>
              <a:t>или иной лексической темы. </a:t>
            </a:r>
          </a:p>
          <a:p>
            <a:pPr algn="ctr"/>
            <a:endParaRPr lang="ru-RU" sz="2400" b="1" dirty="0" smtClean="0">
              <a:latin typeface="Bookman Old Style" pitchFamily="18" charset="0"/>
            </a:endParaRPr>
          </a:p>
          <a:p>
            <a:pPr algn="ctr"/>
            <a:endParaRPr lang="ru-RU" sz="2400" b="1" dirty="0" smtClean="0">
              <a:latin typeface="Bookman Old Style" pitchFamily="18" charset="0"/>
            </a:endParaRPr>
          </a:p>
          <a:p>
            <a:pPr algn="ctr"/>
            <a:r>
              <a:rPr lang="ru-RU" sz="2400" b="1" dirty="0" smtClean="0">
                <a:latin typeface="Bookman Old Style" pitchFamily="18" charset="0"/>
              </a:rPr>
              <a:t>Что такое ЛЕПБУК ? </a:t>
            </a:r>
          </a:p>
          <a:p>
            <a:r>
              <a:rPr lang="ru-RU" sz="2400" dirty="0" err="1" smtClean="0">
                <a:latin typeface="Bookman Old Style" pitchFamily="18" charset="0"/>
              </a:rPr>
              <a:t>Лепбук</a:t>
            </a:r>
            <a:r>
              <a:rPr lang="ru-RU" sz="2400" dirty="0" smtClean="0">
                <a:latin typeface="Bookman Old Style" pitchFamily="18" charset="0"/>
              </a:rPr>
              <a:t>- сравнительно новое средство обучения из Америки. </a:t>
            </a:r>
          </a:p>
          <a:p>
            <a:r>
              <a:rPr lang="ru-RU" sz="2400" dirty="0" err="1" smtClean="0">
                <a:latin typeface="Bookman Old Style" pitchFamily="18" charset="0"/>
              </a:rPr>
              <a:t>Лепбук</a:t>
            </a:r>
            <a:r>
              <a:rPr lang="ru-RU" sz="2400" dirty="0" smtClean="0">
                <a:latin typeface="Bookman Old Style" pitchFamily="18" charset="0"/>
              </a:rPr>
              <a:t> в дословном переводе - это </a:t>
            </a:r>
            <a:r>
              <a:rPr lang="ru-RU" sz="2400" smtClean="0">
                <a:latin typeface="Bookman Old Style" pitchFamily="18" charset="0"/>
              </a:rPr>
              <a:t>«накопленная </a:t>
            </a:r>
            <a:r>
              <a:rPr lang="ru-RU" sz="2400" dirty="0" smtClean="0">
                <a:latin typeface="Bookman Old Style" pitchFamily="18" charset="0"/>
              </a:rPr>
              <a:t>книга»</a:t>
            </a:r>
            <a:endParaRPr lang="ru-RU" sz="2400" dirty="0">
              <a:latin typeface="Bookman Old Style" pitchFamily="18" charset="0"/>
            </a:endParaRPr>
          </a:p>
        </p:txBody>
      </p:sp>
      <p:pic>
        <p:nvPicPr>
          <p:cNvPr id="24578" name="Picture 2" descr="http://bestgif.narod.ru/prazd/noviy-god-121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04145" y="4281501"/>
            <a:ext cx="2639855" cy="257649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5373216"/>
            <a:ext cx="144016" cy="752947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2770" name="Picture 2" descr="C:\Users\Igor\Desktop\Новая папка\IMG_20170115_18501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V="1">
            <a:off x="5253908" y="571480"/>
            <a:ext cx="3364081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1" name="Picture 3" descr="C:\Users\Igor\Desktop\Новая папка\IMG_20170115_18504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0800000">
            <a:off x="2917986" y="2143116"/>
            <a:ext cx="3654278" cy="4143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714348" y="100010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Bookman Old Style" pitchFamily="18" charset="0"/>
              </a:rPr>
              <a:t>Картотека </a:t>
            </a:r>
          </a:p>
          <a:p>
            <a:pPr algn="ctr"/>
            <a:r>
              <a:rPr lang="ru-RU" sz="2400" b="1" dirty="0" smtClean="0">
                <a:latin typeface="Bookman Old Style" pitchFamily="18" charset="0"/>
              </a:rPr>
              <a:t>пальчиковых игр</a:t>
            </a:r>
          </a:p>
          <a:p>
            <a:pPr algn="ctr"/>
            <a:r>
              <a:rPr lang="ru-RU" sz="2400" b="1" dirty="0" smtClean="0">
                <a:latin typeface="Bookman Old Style" pitchFamily="18" charset="0"/>
              </a:rPr>
              <a:t>о ЗИМЕ</a:t>
            </a:r>
            <a:endParaRPr lang="ru-RU" dirty="0" smtClean="0">
              <a:latin typeface="Bookman Old Style" pitchFamily="18" charset="0"/>
            </a:endParaRPr>
          </a:p>
        </p:txBody>
      </p:sp>
      <p:pic>
        <p:nvPicPr>
          <p:cNvPr id="5122" name="Picture 2" descr="http://animated-gif.su/_ph/23/2/563997330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3000372"/>
            <a:ext cx="3209925" cy="340995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3794" name="Picture 2" descr="C:\Users\Igor\Desktop\Новая папка\IMG_20170115_18511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642910" y="3429000"/>
            <a:ext cx="4429156" cy="3183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795" name="Picture 3" descr="C:\Users\Igor\Desktop\Новая папка\IMG_20170115_18515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3857620" y="1643050"/>
            <a:ext cx="6000792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28596" y="1214422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Bookman Old Style" pitchFamily="18" charset="0"/>
              </a:rPr>
              <a:t>Раскладушка</a:t>
            </a:r>
          </a:p>
          <a:p>
            <a:pPr algn="ctr"/>
            <a:r>
              <a:rPr lang="ru-RU" sz="2400" b="1" dirty="0" smtClean="0">
                <a:latin typeface="Bookman Old Style" pitchFamily="18" charset="0"/>
              </a:rPr>
              <a:t>«Гармошка»-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Bookman Old Style" pitchFamily="18" charset="0"/>
              </a:rPr>
              <a:t>Рисуем Новый год</a:t>
            </a:r>
          </a:p>
          <a:p>
            <a:pPr algn="ctr"/>
            <a:r>
              <a:rPr lang="ru-RU" dirty="0" smtClean="0">
                <a:latin typeface="Bookman Old Style" pitchFamily="18" charset="0"/>
              </a:rPr>
              <a:t>(в этой гармошке</a:t>
            </a:r>
          </a:p>
          <a:p>
            <a:pPr algn="ctr"/>
            <a:r>
              <a:rPr lang="ru-RU" dirty="0" smtClean="0">
                <a:latin typeface="Bookman Old Style" pitchFamily="18" charset="0"/>
              </a:rPr>
              <a:t>представлены детские рисунки</a:t>
            </a:r>
          </a:p>
          <a:p>
            <a:pPr algn="ctr"/>
            <a:r>
              <a:rPr lang="ru-RU" dirty="0" smtClean="0">
                <a:latin typeface="Bookman Old Style" pitchFamily="18" charset="0"/>
              </a:rPr>
              <a:t>на новогоднюю тематику)</a:t>
            </a:r>
          </a:p>
        </p:txBody>
      </p:sp>
      <p:pic>
        <p:nvPicPr>
          <p:cNvPr id="4098" name="Picture 2" descr="http://3rebenka.ru/wp-content/uploads/nygif/e1kerstbalk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2910" y="0"/>
            <a:ext cx="3929090" cy="135335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5373216"/>
            <a:ext cx="144016" cy="752947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4818" name="Picture 2" descr="C:\Users\Igor\Desktop\Новая папка\IMG_20170115_18522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V="1">
            <a:off x="428596" y="785794"/>
            <a:ext cx="3357586" cy="28840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819" name="Picture 3" descr="C:\Users\Igor\Desktop\Новая папка\IMG_20170115_18541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V="1">
            <a:off x="2714612" y="3000372"/>
            <a:ext cx="4917487" cy="3168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000496" y="2214554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Bookman Old Style" pitchFamily="18" charset="0"/>
              </a:rPr>
              <a:t>Новогодняя азбука</a:t>
            </a:r>
            <a:endParaRPr lang="ru-RU" sz="2400" b="1" dirty="0" smtClean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3074" name="Picture 2" descr="http://novymgodom.ru/_ph/21/2/39101629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14810" y="0"/>
            <a:ext cx="4191018" cy="2346970"/>
          </a:xfrm>
          <a:prstGeom prst="rect">
            <a:avLst/>
          </a:prstGeom>
          <a:noFill/>
        </p:spPr>
      </p:pic>
      <p:pic>
        <p:nvPicPr>
          <p:cNvPr id="3076" name="Picture 4" descr="http://kartinki-vernisazh.ru/_ph/64/1/196039446.jpg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5720" y="2428868"/>
            <a:ext cx="2857500" cy="22288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5373216"/>
            <a:ext cx="144016" cy="752947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050" name="Picture 2" descr="http://gifr.ru/data/gifs/7/2/f/72ff59127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1" y="2285992"/>
            <a:ext cx="6661105" cy="17859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5373216"/>
            <a:ext cx="144016" cy="752947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http://muzotkrytka.narod.ru/NG/11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00100" y="3286124"/>
            <a:ext cx="750099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latin typeface="Bookman Old Style" pitchFamily="18" charset="0"/>
              </a:rPr>
              <a:t>Лепбук</a:t>
            </a:r>
            <a:r>
              <a:rPr lang="ru-RU" sz="2400" b="1" dirty="0" smtClean="0">
                <a:latin typeface="Bookman Old Style" pitchFamily="18" charset="0"/>
              </a:rPr>
              <a:t>- это самодельная книжечка или папочка. </a:t>
            </a:r>
          </a:p>
          <a:p>
            <a:pPr algn="ctr">
              <a:buFontTx/>
              <a:buChar char="-"/>
            </a:pPr>
            <a:r>
              <a:rPr lang="ru-RU" sz="2400" b="1" dirty="0" smtClean="0">
                <a:solidFill>
                  <a:srgbClr val="FF0000"/>
                </a:solidFill>
                <a:latin typeface="Bookman Old Style" pitchFamily="18" charset="0"/>
              </a:rPr>
              <a:t> внутри множество кармашков, </a:t>
            </a:r>
          </a:p>
          <a:p>
            <a:pPr algn="ctr">
              <a:buFontTx/>
              <a:buChar char="-"/>
            </a:pPr>
            <a:r>
              <a:rPr lang="ru-RU" sz="2400" b="1" dirty="0" smtClean="0">
                <a:solidFill>
                  <a:srgbClr val="00B050"/>
                </a:solidFill>
                <a:latin typeface="Bookman Old Style" pitchFamily="18" charset="0"/>
              </a:rPr>
              <a:t> книжек-раскладушек, </a:t>
            </a:r>
          </a:p>
          <a:p>
            <a:pPr algn="ctr">
              <a:buFontTx/>
              <a:buChar char="-"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 конвертиков,</a:t>
            </a:r>
          </a:p>
          <a:p>
            <a:pPr algn="ctr">
              <a:buFontTx/>
              <a:buChar char="-"/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окошек, 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Bookman Old Style" pitchFamily="18" charset="0"/>
              </a:rPr>
              <a:t>-дверок,</a:t>
            </a:r>
          </a:p>
          <a:p>
            <a:pPr algn="ctr"/>
            <a:r>
              <a:rPr lang="ru-RU" sz="2400" b="1" dirty="0" smtClean="0">
                <a:solidFill>
                  <a:srgbClr val="006600"/>
                </a:solidFill>
                <a:latin typeface="Bookman Old Style" pitchFamily="18" charset="0"/>
              </a:rPr>
              <a:t>и других деталей.</a:t>
            </a:r>
            <a:endParaRPr lang="ru-RU" sz="2400" b="1" dirty="0">
              <a:solidFill>
                <a:srgbClr val="006600"/>
              </a:solidFill>
              <a:latin typeface="Bookman Old Style" pitchFamily="18" charset="0"/>
            </a:endParaRPr>
          </a:p>
        </p:txBody>
      </p:sp>
      <p:pic>
        <p:nvPicPr>
          <p:cNvPr id="11266" name="Picture 2" descr="http://dutsadok.com.ua/clipart/ljudi/deti_mach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28926" y="500042"/>
            <a:ext cx="3429024" cy="291055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000232" y="1428736"/>
            <a:ext cx="642942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Bookman Old Style" pitchFamily="18" charset="0"/>
              </a:rPr>
              <a:t>Преимущество обучения </a:t>
            </a:r>
          </a:p>
          <a:p>
            <a:pPr algn="ctr"/>
            <a:r>
              <a:rPr lang="ru-RU" sz="2000" b="1" dirty="0" err="1" smtClean="0">
                <a:latin typeface="Bookman Old Style" pitchFamily="18" charset="0"/>
              </a:rPr>
              <a:t>Лепбук</a:t>
            </a:r>
            <a:r>
              <a:rPr lang="ru-RU" sz="2000" b="1" dirty="0" smtClean="0">
                <a:latin typeface="Bookman Old Style" pitchFamily="18" charset="0"/>
              </a:rPr>
              <a:t> помогает: </a:t>
            </a:r>
          </a:p>
          <a:p>
            <a:pPr algn="ctr">
              <a:buFontTx/>
              <a:buChar char="-"/>
            </a:pPr>
            <a:r>
              <a:rPr lang="ru-RU" sz="2000" b="1" dirty="0" smtClean="0">
                <a:latin typeface="Bookman Old Style" pitchFamily="18" charset="0"/>
              </a:rPr>
              <a:t>структурировать сложную информацию, </a:t>
            </a:r>
          </a:p>
          <a:p>
            <a:pPr algn="ctr">
              <a:buFontTx/>
              <a:buChar char="-"/>
            </a:pPr>
            <a:r>
              <a:rPr lang="ru-RU" sz="2000" b="1" dirty="0" smtClean="0">
                <a:latin typeface="Bookman Old Style" pitchFamily="18" charset="0"/>
              </a:rPr>
              <a:t>развивает познавательный интерес и творческое мышление, разнообразит даже самую скучную тему, </a:t>
            </a:r>
          </a:p>
          <a:p>
            <a:pPr algn="ctr">
              <a:buFontTx/>
              <a:buChar char="-"/>
            </a:pPr>
            <a:r>
              <a:rPr lang="ru-RU" sz="2000" b="1" dirty="0" smtClean="0">
                <a:latin typeface="Bookman Old Style" pitchFamily="18" charset="0"/>
              </a:rPr>
              <a:t>научит простому способу запоминания, -объединит всю семью ( группу детей в детском саду) для увлекательного и полезного занятия.</a:t>
            </a:r>
          </a:p>
          <a:p>
            <a:endParaRPr lang="ru-RU" dirty="0"/>
          </a:p>
        </p:txBody>
      </p:sp>
      <p:pic>
        <p:nvPicPr>
          <p:cNvPr id="22530" name="Picture 2" descr="http://bestgif.narod.ru/prazd/noviy-god-106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3500438"/>
            <a:ext cx="3549220" cy="335756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86446" y="1928802"/>
            <a:ext cx="228601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Bookman Old Style" pitchFamily="18" charset="0"/>
              </a:rPr>
              <a:t>Я в своей группе сделала </a:t>
            </a:r>
            <a:r>
              <a:rPr lang="ru-RU" sz="2400" b="1" dirty="0" err="1" smtClean="0">
                <a:latin typeface="Bookman Old Style" pitchFamily="18" charset="0"/>
              </a:rPr>
              <a:t>лепбук</a:t>
            </a:r>
            <a:r>
              <a:rPr lang="ru-RU" sz="2400" b="1" dirty="0" smtClean="0">
                <a:latin typeface="Bookman Old Style" pitchFamily="18" charset="0"/>
              </a:rPr>
              <a:t> на тему всеми любимого праздника </a:t>
            </a:r>
          </a:p>
          <a:p>
            <a:pPr algn="ctr"/>
            <a:r>
              <a:rPr lang="ru-RU" sz="2400" b="1" dirty="0" smtClean="0">
                <a:latin typeface="Bookman Old Style" pitchFamily="18" charset="0"/>
              </a:rPr>
              <a:t>Новый год!</a:t>
            </a:r>
            <a:endParaRPr lang="ru-RU" sz="2400" b="1" dirty="0">
              <a:latin typeface="Bookman Old Style" pitchFamily="18" charset="0"/>
            </a:endParaRPr>
          </a:p>
        </p:txBody>
      </p:sp>
      <p:pic>
        <p:nvPicPr>
          <p:cNvPr id="9217" name="Picture 1" descr="C:\Users\Igor\Desktop\Новая папка\IMG_20170115_18005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785786" y="1857364"/>
            <a:ext cx="5072098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714612" y="785794"/>
            <a:ext cx="36263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Bookman Old Style" pitchFamily="18" charset="0"/>
              </a:rPr>
              <a:t>Первый разворот</a:t>
            </a:r>
            <a:endParaRPr lang="ru-RU" sz="2800" b="1" dirty="0">
              <a:latin typeface="Bookman Old Style" pitchFamily="18" charset="0"/>
            </a:endParaRPr>
          </a:p>
        </p:txBody>
      </p:sp>
      <p:pic>
        <p:nvPicPr>
          <p:cNvPr id="8193" name="Picture 1" descr="C:\Users\Igor\Desktop\Новая папка\IMG_20170115_18013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71604" y="1500174"/>
            <a:ext cx="5572164" cy="40192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714612" y="785794"/>
            <a:ext cx="34868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Bookman Old Style" pitchFamily="18" charset="0"/>
              </a:rPr>
              <a:t>Второй разворот</a:t>
            </a:r>
            <a:endParaRPr lang="ru-RU" sz="2800" b="1" dirty="0">
              <a:latin typeface="Bookman Old Style" pitchFamily="18" charset="0"/>
            </a:endParaRPr>
          </a:p>
        </p:txBody>
      </p:sp>
      <p:pic>
        <p:nvPicPr>
          <p:cNvPr id="7169" name="Picture 1" descr="C:\Users\Igor\Desktop\Новая папка\IMG_20170115_1802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1643050"/>
            <a:ext cx="5650892" cy="407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0" name="Picture 2" descr="C:\Users\Igor\Desktop\Новая папка\IMG_20170115_18235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86512" y="1643050"/>
            <a:ext cx="1643074" cy="41989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42976" y="1285860"/>
            <a:ext cx="685804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Bookman Old Style" pitchFamily="18" charset="0"/>
              </a:rPr>
              <a:t>А теперь посмотрим что же в этом </a:t>
            </a:r>
            <a:r>
              <a:rPr lang="ru-RU" sz="5400" b="1" dirty="0" err="1" smtClean="0">
                <a:latin typeface="Bookman Old Style" pitchFamily="18" charset="0"/>
              </a:rPr>
              <a:t>лепбуке</a:t>
            </a:r>
            <a:r>
              <a:rPr lang="ru-RU" sz="5400" b="1" dirty="0" smtClean="0">
                <a:latin typeface="Bookman Old Style" pitchFamily="18" charset="0"/>
              </a:rPr>
              <a:t> есть интересного…</a:t>
            </a:r>
            <a:endParaRPr lang="ru-RU" sz="5400" b="1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 descr="C:\Users\Igor\Desktop\Новая папка\IMG_20170115_18274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1331187" y="2169219"/>
            <a:ext cx="2928958" cy="2591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2" name="Picture 2" descr="C:\Users\Igor\Desktop\Новая папка\IMG_20170115_18271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2432777" y="2639265"/>
            <a:ext cx="5064263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5769237" y="2214554"/>
            <a:ext cx="2997937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Bookman Old Style" pitchFamily="18" charset="0"/>
              </a:rPr>
              <a:t>Раскладушка</a:t>
            </a:r>
          </a:p>
          <a:p>
            <a:pPr algn="ctr"/>
            <a:r>
              <a:rPr lang="ru-RU" sz="2400" b="1" dirty="0" smtClean="0">
                <a:latin typeface="Bookman Old Style" pitchFamily="18" charset="0"/>
              </a:rPr>
              <a:t>«Гармошка»-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Bookman Old Style" pitchFamily="18" charset="0"/>
              </a:rPr>
              <a:t>Сделай сам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Bookman Old Style" pitchFamily="18" charset="0"/>
              </a:rPr>
              <a:t>Дед Мороз</a:t>
            </a:r>
          </a:p>
          <a:p>
            <a:pPr algn="ctr"/>
            <a:r>
              <a:rPr lang="ru-RU" dirty="0" smtClean="0">
                <a:latin typeface="Bookman Old Style" pitchFamily="18" charset="0"/>
              </a:rPr>
              <a:t>(в этой гармошке</a:t>
            </a:r>
          </a:p>
          <a:p>
            <a:pPr algn="ctr"/>
            <a:r>
              <a:rPr lang="ru-RU" dirty="0" smtClean="0">
                <a:latin typeface="Bookman Old Style" pitchFamily="18" charset="0"/>
              </a:rPr>
              <a:t>описано, как сделать</a:t>
            </a:r>
          </a:p>
          <a:p>
            <a:pPr algn="ctr"/>
            <a:r>
              <a:rPr lang="ru-RU" dirty="0" smtClean="0">
                <a:latin typeface="Bookman Old Style" pitchFamily="18" charset="0"/>
              </a:rPr>
              <a:t>Деда Мороза используя </a:t>
            </a:r>
          </a:p>
          <a:p>
            <a:pPr algn="ctr"/>
            <a:r>
              <a:rPr lang="ru-RU" dirty="0" smtClean="0">
                <a:latin typeface="Bookman Old Style" pitchFamily="18" charset="0"/>
              </a:rPr>
              <a:t>технику оригами)</a:t>
            </a:r>
          </a:p>
        </p:txBody>
      </p:sp>
      <p:pic>
        <p:nvPicPr>
          <p:cNvPr id="17410" name="Picture 2" descr="https://img-fotki.yandex.ru/get/5501/nlych.15/0_53fdf_4c824147_XXXL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15074" y="285728"/>
            <a:ext cx="1928826" cy="206754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604</TotalTime>
  <Words>411</Words>
  <Application>Microsoft Office PowerPoint</Application>
  <PresentationFormat>Экран (4:3)</PresentationFormat>
  <Paragraphs>120</Paragraphs>
  <Slides>24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Лепбук на тему «Новый год-лучший праздник в году»</vt:lpstr>
      <vt:lpstr> </vt:lpstr>
      <vt:lpstr>Слайд 3</vt:lpstr>
      <vt:lpstr>  </vt:lpstr>
      <vt:lpstr>Слайд 5</vt:lpstr>
      <vt:lpstr> </vt:lpstr>
      <vt:lpstr> </vt:lpstr>
      <vt:lpstr>Слайд 8</vt:lpstr>
      <vt:lpstr>Слайд 9</vt:lpstr>
      <vt:lpstr> </vt:lpstr>
      <vt:lpstr>Слайд 11</vt:lpstr>
      <vt:lpstr>  </vt:lpstr>
      <vt:lpstr>Слайд 13</vt:lpstr>
      <vt:lpstr>Слайд 14</vt:lpstr>
      <vt:lpstr>  </vt:lpstr>
      <vt:lpstr>Слайд 16</vt:lpstr>
      <vt:lpstr>Слайд 17</vt:lpstr>
      <vt:lpstr> </vt:lpstr>
      <vt:lpstr>Слайд 19</vt:lpstr>
      <vt:lpstr>Слайд 20</vt:lpstr>
      <vt:lpstr> </vt:lpstr>
      <vt:lpstr>Слайд 22</vt:lpstr>
      <vt:lpstr>Слайд 23</vt:lpstr>
      <vt:lpstr>Слайд 24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«Новый год»?</dc:title>
  <dc:creator>User</dc:creator>
  <cp:lastModifiedBy>admin743</cp:lastModifiedBy>
  <cp:revision>69</cp:revision>
  <dcterms:created xsi:type="dcterms:W3CDTF">2015-01-22T15:51:59Z</dcterms:created>
  <dcterms:modified xsi:type="dcterms:W3CDTF">2018-01-09T08:19:28Z</dcterms:modified>
</cp:coreProperties>
</file>