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84;&#1072;&#1088;&#1080;&#1085;&#1072;\Desktop\&#1082;&#1086;&#1088;&#1086;&#1090;&#1099;&#1096;&#1082;&#1080;%20&#1080;&#1079;%20&#1094;&#1074;&#1077;&#1090;&#1086;&#1095;&#1085;%20&#1075;&#1086;&#1088;&#1086;&#1076;&#1072;\1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680684" y="0"/>
            <a:ext cx="10633482" cy="7101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969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396536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Подготовка к </a:t>
            </a:r>
            <a:r>
              <a:rPr lang="ru-RU" b="1" i="1" dirty="0" smtClean="0">
                <a:solidFill>
                  <a:srgbClr val="FF0000"/>
                </a:solidFill>
              </a:rPr>
              <a:t>сжатому изложению</a:t>
            </a:r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 с элементами сочинения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рина\Desktop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96753"/>
            <a:ext cx="3964458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Научиться </a:t>
            </a:r>
            <a:r>
              <a:rPr lang="ru-RU" dirty="0" err="1" smtClean="0"/>
              <a:t>структурированно</a:t>
            </a:r>
            <a:r>
              <a:rPr lang="ru-RU" dirty="0" smtClean="0"/>
              <a:t> воспринимать исходный текст</a:t>
            </a:r>
          </a:p>
          <a:p>
            <a:r>
              <a:rPr lang="ru-RU" dirty="0" smtClean="0"/>
              <a:t>2. Уметь выделять в нем </a:t>
            </a:r>
            <a:r>
              <a:rPr lang="ru-RU" dirty="0" err="1" smtClean="0"/>
              <a:t>микротемы</a:t>
            </a:r>
            <a:r>
              <a:rPr lang="ru-RU" dirty="0" smtClean="0"/>
              <a:t> (составлять план)</a:t>
            </a:r>
          </a:p>
          <a:p>
            <a:r>
              <a:rPr lang="ru-RU" dirty="0" smtClean="0"/>
              <a:t>3. Знакомство с приемами сжатия текста</a:t>
            </a:r>
          </a:p>
          <a:p>
            <a:r>
              <a:rPr lang="ru-RU" dirty="0" smtClean="0"/>
              <a:t>4. Научиться кратко передавать полученную информацию</a:t>
            </a:r>
          </a:p>
          <a:p>
            <a:r>
              <a:rPr lang="ru-RU" dirty="0" smtClean="0"/>
              <a:t>5. Развитие творческих способностей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FF0000"/>
                </a:solidFill>
              </a:rPr>
              <a:t>План.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5832648" cy="4525963"/>
          </a:xfrm>
        </p:spPr>
        <p:txBody>
          <a:bodyPr/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1. Город коротышек.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2. Собирание даров леса.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3.Как выглядели коротышки.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4. В сказке все бывает.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5. Элемент сочинения. История из жизни коротышек.</a:t>
            </a:r>
          </a:p>
          <a:p>
            <a:endParaRPr lang="ru-RU" b="1" dirty="0"/>
          </a:p>
        </p:txBody>
      </p:sp>
      <p:pic>
        <p:nvPicPr>
          <p:cNvPr id="2050" name="Picture 2" descr="http://www.planetaskazok.ru/images/stories/nosov/neznaika_valk/prikliuchenya_neznaiki/img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319784"/>
            <a:ext cx="3347863" cy="4538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99592" y="0"/>
            <a:ext cx="8001024" cy="1143000"/>
          </a:xfrm>
        </p:spPr>
        <p:txBody>
          <a:bodyPr/>
          <a:lstStyle/>
          <a:p>
            <a:r>
              <a:rPr lang="ru-RU" dirty="0" smtClean="0"/>
              <a:t>Приёмы сжатия текста</a:t>
            </a:r>
            <a:endParaRPr lang="en-US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67744" y="3140968"/>
            <a:ext cx="4752528" cy="13681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ОБОБЩЕНИЕ</a:t>
            </a:r>
            <a:endParaRPr lang="en-US" sz="4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1196752"/>
            <a:ext cx="4752528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/>
              <a:t>ИСКЛЮЧЕНИЕ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339752" y="5085184"/>
            <a:ext cx="475252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УПРОЩЕНИЕ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xmlns="" val="157986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648"/>
            <a:ext cx="9144000" cy="1484313"/>
          </a:xfrm>
        </p:spPr>
        <p:txBody>
          <a:bodyPr>
            <a:noAutofit/>
          </a:bodyPr>
          <a:lstStyle/>
          <a:p>
            <a:pPr eaLnBrk="1" hangingPunct="1"/>
            <a:r>
              <a:rPr lang="ru-RU" sz="3600" b="1" dirty="0" smtClean="0">
                <a:solidFill>
                  <a:srgbClr val="FF0000"/>
                </a:solidFill>
              </a:rPr>
              <a:t>Исключение - </a:t>
            </a:r>
            <a:r>
              <a:rPr lang="ru-RU" sz="3600" b="1" dirty="0" err="1" smtClean="0">
                <a:solidFill>
                  <a:srgbClr val="FF0000"/>
                </a:solidFill>
              </a:rPr>
              <a:t>исключение</a:t>
            </a:r>
            <a:r>
              <a:rPr lang="ru-RU" sz="3600" b="1" dirty="0" smtClean="0">
                <a:solidFill>
                  <a:srgbClr val="FF0000"/>
                </a:solidFill>
              </a:rPr>
              <a:t> подробностей, деталей, конкретных примеров, числовых данных, авторских пояснений, отступлений 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492896"/>
            <a:ext cx="7773987" cy="4554537"/>
          </a:xfrm>
        </p:spPr>
        <p:txBody>
          <a:bodyPr/>
          <a:lstStyle/>
          <a:p>
            <a:pPr eaLnBrk="1" hangingPunct="1"/>
            <a:r>
              <a:rPr lang="ru-RU" b="1" dirty="0" smtClean="0"/>
              <a:t>Пропуск предложений, содержащих второстепенные факты; пропуск предложений с описаниями и рассуждениями.</a:t>
            </a:r>
          </a:p>
          <a:p>
            <a:pPr eaLnBrk="1" hangingPunct="1"/>
            <a:r>
              <a:rPr lang="ru-RU" b="1" dirty="0" smtClean="0"/>
              <a:t>Исключение повторов.</a:t>
            </a:r>
          </a:p>
          <a:p>
            <a:pPr eaLnBrk="1" hangingPunct="1"/>
            <a:r>
              <a:rPr lang="ru-RU" b="1" dirty="0" smtClean="0"/>
              <a:t>Исключение фрагмента предложения.</a:t>
            </a:r>
          </a:p>
          <a:p>
            <a:pPr eaLnBrk="1" hangingPunct="1"/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Обобщение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124744"/>
            <a:ext cx="8243887" cy="5373687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Замена однородных членов обобщающим словом.</a:t>
            </a:r>
          </a:p>
          <a:p>
            <a:pPr eaLnBrk="1" hangingPunct="1">
              <a:lnSpc>
                <a:spcPct val="90000"/>
              </a:lnSpc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В коробке лежали </a:t>
            </a:r>
            <a:r>
              <a:rPr lang="ru-RU" b="1" dirty="0" smtClean="0"/>
              <a:t>синие, красные, зеленые и жёлтые</a:t>
            </a:r>
            <a:r>
              <a:rPr lang="ru-RU" dirty="0" smtClean="0"/>
              <a:t> шары. =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 В коробке лежали </a:t>
            </a:r>
            <a:r>
              <a:rPr lang="ru-RU" b="1" dirty="0" smtClean="0"/>
              <a:t>разноцветные</a:t>
            </a:r>
            <a:r>
              <a:rPr lang="ru-RU" dirty="0" smtClean="0"/>
              <a:t> шары. 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образование сложного предложения путем слияния двух простых предложений, повествующих об одном и том же предмете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-1714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FF0000"/>
                </a:solidFill>
              </a:rPr>
              <a:t>Упрощение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052736"/>
            <a:ext cx="7773987" cy="5300662"/>
          </a:xfrm>
        </p:spPr>
        <p:txBody>
          <a:bodyPr/>
          <a:lstStyle/>
          <a:p>
            <a:pPr eaLnBrk="1" hangingPunct="1"/>
            <a:r>
              <a:rPr lang="ru-RU" dirty="0" smtClean="0"/>
              <a:t>разбивка сложного предложения на сокращенные простые</a:t>
            </a:r>
          </a:p>
          <a:p>
            <a:pPr eaLnBrk="1" hangingPunct="1"/>
            <a:endParaRPr lang="ru-RU" dirty="0" smtClean="0"/>
          </a:p>
          <a:p>
            <a:pPr algn="ctr" eaLnBrk="1" hangingPunct="1"/>
            <a:r>
              <a:rPr lang="ru-RU" b="1" dirty="0" err="1" smtClean="0"/>
              <a:t>Переформулирование</a:t>
            </a:r>
            <a:r>
              <a:rPr lang="ru-RU" b="1" dirty="0" smtClean="0"/>
              <a:t> мысли своими словами.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178</Words>
  <Application>Microsoft Office PowerPoint</Application>
  <PresentationFormat>Экран (4:3)</PresentationFormat>
  <Paragraphs>32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Подготовка к сжатому изложению  с элементами сочинения</vt:lpstr>
      <vt:lpstr>Цели:</vt:lpstr>
      <vt:lpstr>План.</vt:lpstr>
      <vt:lpstr>Приёмы сжатия текста</vt:lpstr>
      <vt:lpstr>Исключение - исключение подробностей, деталей, конкретных примеров, числовых данных, авторских пояснений, отступлений  </vt:lpstr>
      <vt:lpstr>Обобщение</vt:lpstr>
      <vt:lpstr>Упрощение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5</cp:revision>
  <dcterms:created xsi:type="dcterms:W3CDTF">2017-10-25T11:03:16Z</dcterms:created>
  <dcterms:modified xsi:type="dcterms:W3CDTF">2017-10-26T07:44:32Z</dcterms:modified>
</cp:coreProperties>
</file>