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hronika.info/uploads/posts/2017-12/1513175812_koroleva8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hronika.info/uploads/posts/2017-12/1513175899_koroleva9.jpg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hronika.info/uploads/posts/2017-12/1513175838_koroleva10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hronika.info/uploads/posts/2017-12/1513175894_koroleva4.jp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hronika.info/uploads/posts/2017-12/1513175874_koroleva.jp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hronika.info/uploads/posts/2017-12/1513175823_koroleva2.pn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hronika.info/uploads/posts/2017-12/1513175839_koroleva3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hronika.info/uploads/posts/2017-12/1513175894_koroleva4.jpg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hronika.info/uploads/posts/2017-12/1513175809_koroleva5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hronika.info/uploads/posts/2017-12/1513175824_koroleva6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hronika.info/uploads/posts/2017-12/1513175847_koroleva7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Одинцова А.И.</a:t>
            </a:r>
          </a:p>
          <a:p>
            <a:r>
              <a:rPr lang="ru-RU" dirty="0" smtClean="0"/>
              <a:t>Учитель английского зыка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Великобритания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Рождество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72074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Основное требование к подаркам, которые принято дарить в королевской семье на Рождество, — невысокая стоимость и положительные эмоции, которые они вызывают. В свое время принцесса Диана проигнорировала этот обычай и подарила принцессе Анне дорогой кашемировый свитер, получив взамен держатель для туалетной бумаги. Принц Гарри как-то подарил бабушке шапочку для душа с надписью «Разве жизнь не </a:t>
            </a:r>
            <a:r>
              <a:rPr lang="ru-RU" sz="22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стерва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».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3" name="Рисунок 2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642918"/>
            <a:ext cx="528641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8. Вручать простые, но смешные подарки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248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Каждый год в сочельник работники и гости резиденции </a:t>
            </a:r>
            <a:r>
              <a:rPr lang="ru-RU" sz="22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Сандрингем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играют в футбол с жителями окрестных деревень. Роль капитанов команд традиционно берут на себя принцы Гарри и Уильям. Страсти порой разыгрываются нешуточные. Так, несколько лет назад принц Уильям получил предупреждение от судьи за то, что выругался на брата, забившего гол. Альтернативой футбольному полю в наших местах может стать каток, где можно сыграть в хоккей или посоревноваться в умении кататься на коньках.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3" name="Рисунок 2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571480"/>
            <a:ext cx="457203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47334" y="142852"/>
            <a:ext cx="36493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9. Играть на открытом воздухе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143512"/>
            <a:ext cx="8229600" cy="214314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Традиции не должны быть в тягость, и, если по какой-то причине не получается соблюсти одну из них, следует сделать исключение. Ведь даже королева Елизавета иногда отходит от строгих правил для того, чтобы членам ее семьи было комфортно. Например, в этом году для невесты принца Гарри (несмотря на то что она еще не является законной супругой) планируют сделать исключение, чтобы </a:t>
            </a:r>
            <a:r>
              <a:rPr lang="ru-RU" sz="22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Меган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встречала Рождество в кругу своей будущей королевской семьи.</a:t>
            </a:r>
            <a:r>
              <a:rPr lang="ru-RU" sz="36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 smtClean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3" name="Рисунок 2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571480"/>
            <a:ext cx="407196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643174" y="0"/>
            <a:ext cx="45005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10. Делать исключения из правил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 празднует Рождество королева Великобритании</a:t>
            </a:r>
            <a:endParaRPr lang="ru-RU" dirty="0"/>
          </a:p>
        </p:txBody>
      </p:sp>
      <p:pic>
        <p:nvPicPr>
          <p:cNvPr id="6" name="Рисунок 5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714488"/>
            <a:ext cx="435771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00034" y="4786323"/>
            <a:ext cx="7429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Традиции королевской семьи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расскажем о 10 традициях, которым следует династия </a:t>
            </a:r>
            <a:r>
              <a:rPr lang="ru-RU" dirty="0" err="1" smtClean="0"/>
              <a:t>Виндзоров</a:t>
            </a:r>
            <a:r>
              <a:rPr lang="ru-RU" dirty="0" smtClean="0"/>
              <a:t> на Рождество. Возможно, королевские обычаи вдохновят вас и помогут сделать этот праздник ярким и незабываемым.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143512"/>
            <a:ext cx="8229600" cy="221457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3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Если вы еще не начали подготовку, то, пожалуй, уже пришло время. Королева Елизавета, например, приступает к выполнению некоторых дел, связанных с Рождеством, еще с лета. </a:t>
            </a:r>
            <a:r>
              <a:rPr lang="ru-RU" sz="16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 smtClean="0">
                <a:latin typeface="Calibri"/>
                <a:ea typeface="Calibri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ее обязанности входит рассылка примерно 750 новогодних поздравительных писем родственникам, друзьям, партнерам. Чтобы ничего и никого не упустить, Ее Величество начинает заниматься этим вопросом во время своего ежегодного летнего отпуска.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6" name="Рисунок 5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857232"/>
            <a:ext cx="500066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28860" y="428604"/>
            <a:ext cx="35082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1. Начинать подготовку заранее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71942"/>
            <a:ext cx="8229600" cy="257176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Казалось бы, зачем нужно столько времени на поздравительные письма. Дело в том, что это не </a:t>
            </a:r>
            <a:r>
              <a:rPr lang="ru-RU" sz="2000" b="1" dirty="0" err="1" smtClean="0"/>
              <a:t>имейлы</a:t>
            </a:r>
            <a:r>
              <a:rPr lang="ru-RU" sz="2000" b="1" dirty="0" smtClean="0"/>
              <a:t>, на которые нас «подсадил» интернет, а подписанные лично королевой открытки, которые она начала отправлять еще будучи принцессой и продолжает это делать вот уже 70 лет. Согласитесь, очень душевная традиция, которую не грех перенять, ведь многим из нас не хватает той особой магии, которую таили в себе письма, написанные от руки.</a:t>
            </a:r>
            <a:endParaRPr lang="ru-RU" sz="2000" b="1" dirty="0"/>
          </a:p>
        </p:txBody>
      </p:sp>
      <p:pic>
        <p:nvPicPr>
          <p:cNvPr id="3" name="Рисунок 2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571480"/>
            <a:ext cx="521497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928662" y="0"/>
            <a:ext cx="74295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Отправлять открытки, подписанные лично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643578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преддверии Рождества королева отправляет людям, которые на нее работают, небольшие, но милые подарки. Продолжая традицию, которую начал еще ее отец, она дарит своим сотрудникам (которых больше 1 500 человек) рождественский пудинг и какое-нибудь незатейливое дополнение к нему. Например, в прошлом году это была чашка. Традицию королевы делать подарки не только близким людям поддерживают ее соотечественники. Например, регулярно рождественские подарки получают питомцы Лондонского зоопарка.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3" name="Рисунок 2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500042"/>
            <a:ext cx="500066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357422" y="0"/>
            <a:ext cx="397692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Поздравлять не только близких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00570"/>
            <a:ext cx="8229600" cy="178595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Отличная идея для тех, у кого есть дача или знакомые, у которых есть дача, или возможность арендовать дачу. С 1988 года Рождество и остальные новогодние праздники королевская семья отмечает в загородной резиденции </a:t>
            </a:r>
            <a:r>
              <a:rPr lang="ru-RU" sz="1600" b="1" dirty="0" err="1" smtClean="0"/>
              <a:t>Сандрингем</a:t>
            </a:r>
            <a:r>
              <a:rPr lang="ru-RU" sz="1600" b="1" dirty="0" smtClean="0"/>
              <a:t>. Туда на обычной электричке (правда, в арендованном целиком вагоне) пораньше отправляется королева, а 24 декабря приезжают и остальные </a:t>
            </a:r>
            <a:r>
              <a:rPr lang="ru-RU" sz="1600" b="1" dirty="0" err="1" smtClean="0"/>
              <a:t>Виндзоры</a:t>
            </a:r>
            <a:r>
              <a:rPr lang="ru-RU" sz="1600" b="1" dirty="0" smtClean="0"/>
              <a:t>. Из всех замков, находящихся во владении у королевской семьи, </a:t>
            </a:r>
            <a:r>
              <a:rPr lang="ru-RU" sz="1600" b="1" dirty="0" err="1" smtClean="0"/>
              <a:t>Сандрингем</a:t>
            </a:r>
            <a:r>
              <a:rPr lang="ru-RU" sz="1600" b="1" dirty="0" smtClean="0"/>
              <a:t> самый маленький, и нередко гостям приходится жить в комнатах для персонала.</a:t>
            </a:r>
            <a:br>
              <a:rPr lang="ru-RU" sz="1600" b="1" dirty="0" smtClean="0"/>
            </a:br>
            <a:endParaRPr lang="ru-RU" sz="1600" b="1" dirty="0"/>
          </a:p>
        </p:txBody>
      </p:sp>
      <p:pic>
        <p:nvPicPr>
          <p:cNvPr id="3" name="Рисунок 2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000108"/>
            <a:ext cx="485778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92048" y="285728"/>
            <a:ext cx="3159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 Праздновать за городом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714752"/>
            <a:ext cx="8229600" cy="293371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Если вас мучает вопрос, чем накормить, где рассадить и как уделить внимание 40 приглашенным гостям, попробуйте в этом году поступить как королева: пригласите только самых близких. Право отметить главный праздник в году имеют только прямые родственники Елизаветы и их законные супруги. В общем за праздничным столом рядом с королевой собираются примерно 30 человек. Кстати, на фото — восковые копии членов королевского семейства, переодетые в забавные свитера в рамках благотворительного проекта помощи детям.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  <p:pic>
        <p:nvPicPr>
          <p:cNvPr id="4" name="Рисунок 3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28604"/>
            <a:ext cx="33909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-14290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5. Приглашать только членов семьи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42926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Что приготовить вкусненького? Этим вопросом задаются тысячи хозяек по всему миру. И хоть членам королевской семьи не приходится стоять у плиты, вопрос с рождественскими блюдами у них решен давно. Как рассказал бывший шеф-повар королевы, на рождественский обед традиционно подают салат из креветок или омаров, запеченную индейку с овощным гарниром. Во время чаепития после обеда гостей угощают пудингом с коньячным маслом.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3" name="Рисунок 2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928670"/>
            <a:ext cx="5191148" cy="27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42853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6. Готовить одни и те же блюда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215070"/>
            <a:ext cx="8229600" cy="128586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Основным убранством рождественской елки занимаются, несомненно, люди, работающие в замке. Но последние штрихи добавляют юные члены королевской семьи. В канун Рождества, 24 декабря, после того как соберутся все гости, проводится чаепитие, затем внуки и правнуки королевы заканчивают украшение елки. После этого приходит черед распаковывать подарки. Надо отметить, что </a:t>
            </a:r>
            <a:r>
              <a:rPr lang="ru-RU" sz="22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Сандрингем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отличается весьма скромным рождественским декором, чего нельзя сказать о </a:t>
            </a:r>
            <a:r>
              <a:rPr lang="ru-RU" sz="22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Винздорском</a:t>
            </a: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замке (на фото) или Букингемском дворце.</a:t>
            </a: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b="1" dirty="0"/>
          </a:p>
        </p:txBody>
      </p:sp>
      <p:pic>
        <p:nvPicPr>
          <p:cNvPr id="3" name="Рисунок 2" descr="Как празднует Рождество королева Великобритании. Фот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071546"/>
            <a:ext cx="509588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488" y="571480"/>
            <a:ext cx="62865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7. Вместе наряжать елку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</TotalTime>
  <Words>763</Words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Великобритания Рождество</vt:lpstr>
      <vt:lpstr>Как празднует Рождество королева Великобритании</vt:lpstr>
      <vt:lpstr> Если вы еще не начали подготовку, то, пожалуй, уже пришло время. Королева Елизавета, например, приступает к выполнению некоторых дел, связанных с Рождеством, еще с лета.  В ее обязанности входит рассылка примерно 750 новогодних поздравительных писем родственникам, друзьям, партнерам. Чтобы ничего и никого не упустить, Ее Величество начинает заниматься этим вопросом во время своего ежегодного летнего отпуска.  </vt:lpstr>
      <vt:lpstr>Казалось бы, зачем нужно столько времени на поздравительные письма. Дело в том, что это не имейлы, на которые нас «подсадил» интернет, а подписанные лично королевой открытки, которые она начала отправлять еще будучи принцессой и продолжает это делать вот уже 70 лет. Согласитесь, очень душевная традиция, которую не грех перенять, ведь многим из нас не хватает той особой магии, которую таили в себе письма, написанные от руки.</vt:lpstr>
      <vt:lpstr>В преддверии Рождества королева отправляет людям, которые на нее работают, небольшие, но милые подарки. Продолжая традицию, которую начал еще ее отец, она дарит своим сотрудникам (которых больше 1 500 человек) рождественский пудинг и какое-нибудь незатейливое дополнение к нему. Например, в прошлом году это была чашка. Традицию королевы делать подарки не только близким людям поддерживают ее соотечественники. Например, регулярно рождественские подарки получают питомцы Лондонского зоопарка.  </vt:lpstr>
      <vt:lpstr>Отличная идея для тех, у кого есть дача или знакомые, у которых есть дача, или возможность арендовать дачу. С 1988 года Рождество и остальные новогодние праздники королевская семья отмечает в загородной резиденции Сандрингем. Туда на обычной электричке (правда, в арендованном целиком вагоне) пораньше отправляется королева, а 24 декабря приезжают и остальные Виндзоры. Из всех замков, находящихся во владении у королевской семьи, Сандрингем самый маленький, и нередко гостям приходится жить в комнатах для персонала. </vt:lpstr>
      <vt:lpstr>Если вас мучает вопрос, чем накормить, где рассадить и как уделить внимание 40 приглашенным гостям, попробуйте в этом году поступить как королева: пригласите только самых близких. Право отметить главный праздник в году имеют только прямые родственники Елизаветы и их законные супруги. В общем за праздничным столом рядом с королевой собираются примерно 30 человек. Кстати, на фото — восковые копии членов королевского семейства, переодетые в забавные свитера в рамках благотворительного проекта помощи детям. </vt:lpstr>
      <vt:lpstr>Что приготовить вкусненького? Этим вопросом задаются тысячи хозяек по всему миру. И хоть членам королевской семьи не приходится стоять у плиты, вопрос с рождественскими блюдами у них решен давно. Как рассказал бывший шеф-повар королевы, на рождественский обед традиционно подают салат из креветок или омаров, запеченную индейку с овощным гарниром. Во время чаепития после обеда гостей угощают пудингом с коньячным маслом. </vt:lpstr>
      <vt:lpstr>Основным убранством рождественской елки занимаются, несомненно, люди, работающие в замке. Но последние штрихи добавляют юные члены королевской семьи. В канун Рождества, 24 декабря, после того как соберутся все гости, проводится чаепитие, затем внуки и правнуки королевы заканчивают украшение елки. После этого приходит черед распаковывать подарки. Надо отметить, что Сандрингем отличается весьма скромным рождественским декором, чего нельзя сказать о Винздорском замке (на фото) или Букингемском дворце.  </vt:lpstr>
      <vt:lpstr>Основное требование к подаркам, которые принято дарить в королевской семье на Рождество, — невысокая стоимость и положительные эмоции, которые они вызывают. В свое время принцесса Диана проигнорировала этот обычай и подарила принцессе Анне дорогой кашемировый свитер, получив взамен держатель для туалетной бумаги. Принц Гарри как-то подарил бабушке шапочку для душа с надписью «Разве жизнь не стерва». </vt:lpstr>
      <vt:lpstr>Каждый год в сочельник работники и гости резиденции Сандрингем играют в футбол с жителями окрестных деревень. Роль капитанов команд традиционно берут на себя принцы Гарри и Уильям. Страсти порой разыгрываются нешуточные. Так, несколько лет назад принц Уильям получил предупреждение от судьи за то, что выругался на брата, забившего гол. Альтернативой футбольному полю в наших местах может стать каток, где можно сыграть в хоккей или посоревноваться в умении кататься на коньках.  </vt:lpstr>
      <vt:lpstr>Традиции не должны быть в тягость, и, если по какой-то причине не получается соблюсти одну из них, следует сделать исключение. Ведь даже королева Елизавета иногда отходит от строгих правил для того, чтобы членам ее семьи было комфортно. Например, в этом году для невесты принца Гарри (несмотря на то что она еще не является законной супругой) планируют сделать исключение, чтобы Меган встречала Рождество в кругу своей будущей королевской семьи.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Великобритания Рождество</dc:title>
  <cp:lastModifiedBy>Customer</cp:lastModifiedBy>
  <cp:revision>7</cp:revision>
  <dcterms:modified xsi:type="dcterms:W3CDTF">2018-01-09T16:13:09Z</dcterms:modified>
</cp:coreProperties>
</file>