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68" r:id="rId4"/>
    <p:sldId id="258" r:id="rId5"/>
    <p:sldId id="271" r:id="rId6"/>
    <p:sldId id="259" r:id="rId7"/>
    <p:sldId id="261" r:id="rId8"/>
    <p:sldId id="262" r:id="rId9"/>
    <p:sldId id="264" r:id="rId10"/>
    <p:sldId id="27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7" d="100"/>
          <a:sy n="87" d="100"/>
        </p:scale>
        <p:origin x="146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персонаж русских сказок является самым популярным?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«Колобок»</c:v>
                </c:pt>
                <c:pt idx="1">
                  <c:v>«Баба Яга»</c:v>
                </c:pt>
                <c:pt idx="2">
                  <c:v>«Кащей Бессмертный»</c:v>
                </c:pt>
                <c:pt idx="3">
                  <c:v>«Васелиса Прекрасная»</c:v>
                </c:pt>
                <c:pt idx="4">
                  <c:v>«Серый волк»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27</c:v>
                </c:pt>
                <c:pt idx="1">
                  <c:v>10</c:v>
                </c:pt>
                <c:pt idx="2">
                  <c:v>5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64F9EC-4606-4F91-AAA1-C7B549170FD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D9958E-F97B-41ED-A97D-F8ADFCBD6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ru.wikipedia.org/wiki/1875_%D0%B3%D0%BE%D0%B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7507560" cy="32403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Тема: Сходства и различия популярных персонажей на примере сказок «Колобок» и «Пряничный человечек»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115616" y="1850064"/>
            <a:ext cx="316944" cy="17949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.ytimg.com/vi/npCfebhCpzQ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4427984" cy="2664296"/>
          </a:xfrm>
          <a:prstGeom prst="rect">
            <a:avLst/>
          </a:prstGeom>
          <a:noFill/>
        </p:spPr>
      </p:pic>
      <p:pic>
        <p:nvPicPr>
          <p:cNvPr id="1030" name="Picture 6" descr="http://www.deepweb.ru/img/books_covers/10103025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68960"/>
            <a:ext cx="4074033" cy="25922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303240" y="5805264"/>
            <a:ext cx="684076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rbel" pitchFamily="34" charset="0"/>
                <a:cs typeface="Times New Roman" pitchFamily="18" charset="0"/>
              </a:rPr>
              <a:t>Выполнила: Федорова Елизавета, 4 а класс</a:t>
            </a:r>
          </a:p>
          <a:p>
            <a:pPr algn="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rbel" pitchFamily="34" charset="0"/>
                <a:cs typeface="Times New Roman" pitchFamily="18" charset="0"/>
              </a:rPr>
              <a:t>Руководитель: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Corbel" pitchFamily="34" charset="0"/>
                <a:cs typeface="Times New Roman" pitchFamily="18" charset="0"/>
              </a:rPr>
              <a:t>Шлепоченко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Corbel" pitchFamily="34" charset="0"/>
                <a:cs typeface="Times New Roman" pitchFamily="18" charset="0"/>
              </a:rPr>
              <a:t> Н. С.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orbe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124744"/>
          </a:xfrm>
        </p:spPr>
        <p:txBody>
          <a:bodyPr/>
          <a:lstStyle/>
          <a:p>
            <a:r>
              <a:rPr lang="ru-RU" dirty="0" smtClean="0"/>
              <a:t>Различия героев сказок:</a:t>
            </a:r>
            <a:endParaRPr lang="ru-RU" dirty="0"/>
          </a:p>
        </p:txBody>
      </p:sp>
      <p:pic>
        <p:nvPicPr>
          <p:cNvPr id="5" name="Picture 8" descr="http://www.metod-kopilka.ru/images/doc/43/37629/img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268760"/>
            <a:ext cx="3370595" cy="2520280"/>
          </a:xfrm>
          <a:prstGeom prst="rect">
            <a:avLst/>
          </a:prstGeom>
          <a:noFill/>
        </p:spPr>
      </p:pic>
      <p:pic>
        <p:nvPicPr>
          <p:cNvPr id="30724" name="Picture 4" descr="http://img-fotki.yandex.ru/get/4406/128314001.77/0_198335_68f7ecb3_ori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365104"/>
            <a:ext cx="3496993" cy="2232248"/>
          </a:xfrm>
          <a:prstGeom prst="rect">
            <a:avLst/>
          </a:prstGeom>
          <a:noFill/>
        </p:spPr>
      </p:pic>
      <p:pic>
        <p:nvPicPr>
          <p:cNvPr id="30726" name="Picture 6" descr="http://www.northshorekid.com/sites/default/files/imagecache/post_photo/events/gbreadma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2880320" cy="2160240"/>
          </a:xfrm>
          <a:prstGeom prst="rect">
            <a:avLst/>
          </a:prstGeom>
          <a:noFill/>
        </p:spPr>
      </p:pic>
      <p:pic>
        <p:nvPicPr>
          <p:cNvPr id="12" name="Picture 4" descr="http://img.ugugu.ru/img/847334/skazka-kolobo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940390" cy="2664296"/>
          </a:xfrm>
          <a:prstGeom prst="rect">
            <a:avLst/>
          </a:prstGeom>
          <a:noFill/>
        </p:spPr>
      </p:pic>
      <p:pic>
        <p:nvPicPr>
          <p:cNvPr id="30732" name="Picture 12" descr="http://cs618825.vk.me/v618825403/b0a/G3SvnJ6VZy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484785"/>
            <a:ext cx="2699792" cy="2304256"/>
          </a:xfrm>
          <a:prstGeom prst="rect">
            <a:avLst/>
          </a:prstGeom>
          <a:noFill/>
        </p:spPr>
      </p:pic>
      <p:pic>
        <p:nvPicPr>
          <p:cNvPr id="30734" name="Picture 14" descr="http://images.fasocdn.com/44242_1300640l+v=201503061626c201503061626/illustration-for-the-gingerbread-man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587" y="4293096"/>
            <a:ext cx="2575413" cy="242088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187624" y="3861048"/>
            <a:ext cx="7200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1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95936" y="3861048"/>
            <a:ext cx="72008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164288" y="3789040"/>
            <a:ext cx="7200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3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Колобка: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701280"/>
          </a:xfrm>
        </p:spPr>
        <p:txBody>
          <a:bodyPr>
            <a:normAutofit lnSpcReduction="10000"/>
          </a:bodyPr>
          <a:lstStyle/>
          <a:p>
            <a:pPr lvl="0" fontAlgn="base"/>
            <a:r>
              <a:rPr lang="ru-RU" dirty="0" smtClean="0"/>
              <a:t>Мука 2ст.</a:t>
            </a:r>
          </a:p>
          <a:p>
            <a:pPr lvl="0" fontAlgn="base"/>
            <a:r>
              <a:rPr lang="ru-RU" dirty="0" smtClean="0"/>
              <a:t>Сметана 0,5 ст.</a:t>
            </a:r>
          </a:p>
          <a:p>
            <a:pPr lvl="0" fontAlgn="base"/>
            <a:r>
              <a:rPr lang="ru-RU" dirty="0" smtClean="0"/>
              <a:t>Масло сливочное 100-150 гр.</a:t>
            </a:r>
          </a:p>
          <a:p>
            <a:pPr lvl="0" fontAlgn="base"/>
            <a:r>
              <a:rPr lang="ru-RU" dirty="0" smtClean="0"/>
              <a:t>Сахар 0,5 ст.</a:t>
            </a:r>
          </a:p>
          <a:p>
            <a:r>
              <a:rPr lang="ru-RU" dirty="0" smtClean="0"/>
              <a:t>Сода на кончике ножа</a:t>
            </a:r>
            <a:endParaRPr lang="ru-RU" dirty="0"/>
          </a:p>
        </p:txBody>
      </p:sp>
      <p:pic>
        <p:nvPicPr>
          <p:cNvPr id="4" name="Picture 2" descr="C:\Users\Админ\Desktop\фото Лизы исследование колобок\SAM_47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066257"/>
            <a:ext cx="2843808" cy="3791744"/>
          </a:xfrm>
          <a:prstGeom prst="rect">
            <a:avLst/>
          </a:prstGeom>
          <a:noFill/>
        </p:spPr>
      </p:pic>
      <p:pic>
        <p:nvPicPr>
          <p:cNvPr id="3076" name="Picture 4" descr="C:\Users\Админ\Desktop\фото Лизы исследование колобок\SAM_47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05064"/>
            <a:ext cx="3384376" cy="2852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Рецепт Пряничного Человечка: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 fontAlgn="base"/>
            <a:r>
              <a:rPr lang="ru-RU" dirty="0" smtClean="0"/>
              <a:t>мука — 5-6 стаканов;</a:t>
            </a:r>
          </a:p>
          <a:p>
            <a:pPr lvl="0" fontAlgn="base"/>
            <a:r>
              <a:rPr lang="ru-RU" dirty="0" smtClean="0"/>
              <a:t>сода (погасить уксусом или лимонным соком) — 2 ч. л.;</a:t>
            </a:r>
          </a:p>
          <a:p>
            <a:pPr lvl="0" fontAlgn="base"/>
            <a:r>
              <a:rPr lang="ru-RU" dirty="0" smtClean="0"/>
              <a:t> имбирь молотый — 2 ч. л.;</a:t>
            </a:r>
          </a:p>
          <a:p>
            <a:pPr lvl="0" fontAlgn="base"/>
            <a:r>
              <a:rPr lang="ru-RU" dirty="0" smtClean="0"/>
              <a:t>корица — 1 ч. л.;</a:t>
            </a:r>
          </a:p>
          <a:p>
            <a:pPr lvl="0" fontAlgn="base"/>
            <a:r>
              <a:rPr lang="ru-RU" dirty="0" smtClean="0"/>
              <a:t>гвоздика — 0.5 ч. л.;</a:t>
            </a:r>
          </a:p>
          <a:p>
            <a:pPr lvl="0" fontAlgn="base"/>
            <a:r>
              <a:rPr lang="ru-RU" dirty="0" smtClean="0"/>
              <a:t>соль — 0.5 ч. л.;</a:t>
            </a:r>
          </a:p>
          <a:p>
            <a:pPr lvl="0" fontAlgn="base"/>
            <a:r>
              <a:rPr lang="ru-RU" dirty="0" smtClean="0"/>
              <a:t>сахар — 1 стакан;</a:t>
            </a:r>
          </a:p>
          <a:p>
            <a:pPr lvl="0" fontAlgn="base"/>
            <a:r>
              <a:rPr lang="ru-RU" dirty="0" smtClean="0"/>
              <a:t>мед – 1 стакан;</a:t>
            </a:r>
          </a:p>
          <a:p>
            <a:pPr lvl="0" fontAlgn="base"/>
            <a:r>
              <a:rPr lang="ru-RU" dirty="0" smtClean="0"/>
              <a:t>маргарин или сливочное масло – 200 г;</a:t>
            </a:r>
          </a:p>
          <a:p>
            <a:pPr lvl="0" fontAlgn="base"/>
            <a:r>
              <a:rPr lang="ru-RU" dirty="0" smtClean="0"/>
              <a:t>5 ст. л. крепкого кофе;</a:t>
            </a:r>
          </a:p>
          <a:p>
            <a:r>
              <a:rPr lang="ru-RU" dirty="0" smtClean="0"/>
              <a:t>яйца–2шт.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Админ\Desktop\фото Лизы исследование колобок\SAM_47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2213" y="4869160"/>
            <a:ext cx="2651787" cy="1988840"/>
          </a:xfrm>
          <a:prstGeom prst="rect">
            <a:avLst/>
          </a:prstGeom>
          <a:noFill/>
        </p:spPr>
      </p:pic>
      <p:pic>
        <p:nvPicPr>
          <p:cNvPr id="1028" name="Picture 4" descr="C:\Users\Админ\Desktop\фото Лизы исследование колобок\SAM_46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132856"/>
            <a:ext cx="2051720" cy="2735627"/>
          </a:xfrm>
          <a:prstGeom prst="rect">
            <a:avLst/>
          </a:prstGeom>
          <a:noFill/>
        </p:spPr>
      </p:pic>
      <p:pic>
        <p:nvPicPr>
          <p:cNvPr id="1031" name="Picture 7" descr="C:\Users\Админ\Desktop\фото Лизы исследование колобок\SAM_47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481736"/>
            <a:ext cx="188592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Персонаж американской сказки «Пряничный человек» является подобием нашего Колобка, т.к. в ходе исследования выявлено больше сходств, чем отличий между двумя персонажами.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3784464" cy="4800600"/>
          </a:xfrm>
        </p:spPr>
        <p:txBody>
          <a:bodyPr/>
          <a:lstStyle/>
          <a:p>
            <a:r>
              <a:rPr lang="ru-RU" dirty="0" smtClean="0"/>
              <a:t>Все дети любят сказки, и когда на уроках учитель использует тексты из сказок – это делает урок интереснее.</a:t>
            </a:r>
          </a:p>
        </p:txBody>
      </p:sp>
      <p:pic>
        <p:nvPicPr>
          <p:cNvPr id="16386" name="Picture 2" descr="http://img.babyoye.com/catalog/product/cache/1/image/9df78eab33525d08d6e5fb8d27136e95/B/P/BPSHR00111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504389" cy="2628292"/>
          </a:xfrm>
          <a:prstGeom prst="rect">
            <a:avLst/>
          </a:prstGeom>
          <a:noFill/>
        </p:spPr>
      </p:pic>
      <p:sp>
        <p:nvSpPr>
          <p:cNvPr id="16388" name="AutoShape 4" descr="http://www.vezdetravel.ru/xml_my_shop_new/img/4663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i.ytimg.com/vi/YWxu8tt1djE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21088"/>
            <a:ext cx="3275856" cy="2047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опроса: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выявить черты сходства и различия главных героев сказок «Колобок» и «Пряничный человечек».</a:t>
            </a:r>
          </a:p>
          <a:p>
            <a:endParaRPr lang="ru-RU" dirty="0"/>
          </a:p>
        </p:txBody>
      </p:sp>
      <p:pic>
        <p:nvPicPr>
          <p:cNvPr id="1026" name="Picture 2" descr="http://www.cliparthut.com/clip-arts/194/gingerbread-man-194527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20888"/>
            <a:ext cx="2817268" cy="4248472"/>
          </a:xfrm>
          <a:prstGeom prst="rect">
            <a:avLst/>
          </a:prstGeom>
          <a:noFill/>
        </p:spPr>
      </p:pic>
      <p:pic>
        <p:nvPicPr>
          <p:cNvPr id="1028" name="Picture 4" descr="http://img.ugugu.ru/img/847334/skazka-kolobo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20966"/>
            <a:ext cx="4187079" cy="4237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Гипотеза: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24744"/>
            <a:ext cx="7498080" cy="3600400"/>
          </a:xfrm>
        </p:spPr>
        <p:txBody>
          <a:bodyPr>
            <a:normAutofit fontScale="85000" lnSpcReduction="10000"/>
          </a:bodyPr>
          <a:lstStyle/>
          <a:p>
            <a:r>
              <a:rPr lang="ru-RU" sz="3300" dirty="0" smtClean="0"/>
              <a:t>персонаж американской сказки «Пряничный человек» является подобием нашего Колобка.</a:t>
            </a:r>
            <a:endParaRPr lang="ru-RU" sz="33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200" b="1" dirty="0" smtClean="0">
                <a:solidFill>
                  <a:schemeClr val="accent5">
                    <a:lumMod val="50000"/>
                  </a:schemeClr>
                </a:solidFill>
              </a:rPr>
              <a:t>Объект:</a:t>
            </a:r>
            <a:endParaRPr lang="ru-RU" sz="4200" dirty="0" smtClean="0"/>
          </a:p>
          <a:p>
            <a:r>
              <a:rPr lang="ru-RU" dirty="0" smtClean="0"/>
              <a:t>Сказки «Колобок» и «Пряничный человек».</a:t>
            </a:r>
          </a:p>
          <a:p>
            <a:pPr>
              <a:buNone/>
            </a:pPr>
            <a:r>
              <a:rPr lang="ru-RU" sz="4200" b="1" dirty="0" smtClean="0">
                <a:solidFill>
                  <a:schemeClr val="accent5">
                    <a:lumMod val="50000"/>
                  </a:schemeClr>
                </a:solidFill>
              </a:rPr>
              <a:t>Предмет:</a:t>
            </a:r>
          </a:p>
          <a:p>
            <a:r>
              <a:rPr lang="ru-RU" dirty="0" smtClean="0"/>
              <a:t>Сходство и различие сказочных персонажей.</a:t>
            </a:r>
          </a:p>
          <a:p>
            <a:pPr>
              <a:buNone/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2" descr="http://www.northshorekid.com/sites/default/files/imagecache/post_photo/events/gbread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354682"/>
            <a:ext cx="3384377" cy="2503318"/>
          </a:xfrm>
          <a:prstGeom prst="rect">
            <a:avLst/>
          </a:prstGeom>
          <a:noFill/>
        </p:spPr>
      </p:pic>
      <p:pic>
        <p:nvPicPr>
          <p:cNvPr id="8" name="Picture 4" descr="http://www.vlivkor.com/uploads/posts/2009-09/1253604542_01_jpe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365105"/>
            <a:ext cx="2256538" cy="24928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проанализировать русскую сказку «Колобок» и американскую сказку «Пряничный человечек».</a:t>
            </a:r>
          </a:p>
          <a:p>
            <a:r>
              <a:rPr lang="ru-RU" dirty="0" smtClean="0"/>
              <a:t>выявить схожие и отличительные черты главных героев сказок.</a:t>
            </a:r>
          </a:p>
          <a:p>
            <a:r>
              <a:rPr lang="ru-RU" dirty="0" smtClean="0"/>
              <a:t>найти рецепты приготовления Колобка и Пряничного Человечка и приготовить их.</a:t>
            </a:r>
          </a:p>
          <a:p>
            <a:r>
              <a:rPr lang="ru-RU" dirty="0" smtClean="0"/>
              <a:t>выяснить популярность Колобка и Пряничного Человечка в качестве десерта.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887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>
          <a:xfrm>
            <a:off x="1432560" y="764704"/>
            <a:ext cx="7406640" cy="20162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Наиболее ранняя публикация текста сказки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«Пряничный человек»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 (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The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Gingerbread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Man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) состоялась в американском детском журнале «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St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Nicholas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Magazine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 в мае 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hlinkClick r:id="rId2" tooltip="1875 год"/>
              </a:rPr>
              <a:t>1875 года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386" name="Picture 2" descr="https://dbsenk.files.wordpress.com/2012/11/book-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09000"/>
            <a:ext cx="3528392" cy="4249000"/>
          </a:xfrm>
          <a:prstGeom prst="rect">
            <a:avLst/>
          </a:prstGeom>
          <a:noFill/>
        </p:spPr>
      </p:pic>
      <p:pic>
        <p:nvPicPr>
          <p:cNvPr id="16388" name="Picture 4" descr="http://www.daycaredirectory.50megs.com/gingerbreadman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459535"/>
            <a:ext cx="4427984" cy="4398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78392" y="1700808"/>
            <a:ext cx="64008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2578392" y="188640"/>
            <a:ext cx="6400800" cy="201622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ru-RU" sz="2800" dirty="0" smtClean="0"/>
              <a:t>«Колобок» в печатном виде появился в 1864 году (сборник «Родное слово» К.Д. Ушинского).</a:t>
            </a:r>
            <a:endParaRPr lang="ru-RU" sz="2800" dirty="0"/>
          </a:p>
        </p:txBody>
      </p:sp>
      <p:pic>
        <p:nvPicPr>
          <p:cNvPr id="19460" name="Picture 4" descr="http://i4.fastpic.ru/big/2010/0525/df/93b938ee1452b7684a518793d30383d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219843"/>
            <a:ext cx="6588224" cy="4638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Сходства героев сказок:</a:t>
            </a:r>
            <a:endParaRPr lang="ru-RU" dirty="0"/>
          </a:p>
        </p:txBody>
      </p:sp>
      <p:pic>
        <p:nvPicPr>
          <p:cNvPr id="4098" name="Picture 2" descr="http://ocka3ke.ru/sites/default/files/styles/large_tale/public/kolobok_skazka_v_stihah_2.jpg?itok=LiTD3dO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880320" cy="2882869"/>
          </a:xfrm>
          <a:prstGeom prst="rect">
            <a:avLst/>
          </a:prstGeom>
          <a:noFill/>
        </p:spPr>
      </p:pic>
      <p:pic>
        <p:nvPicPr>
          <p:cNvPr id="4102" name="Picture 6" descr="https://s-media-cache-ak0.pinimg.com/originals/f0/ca/36/f0ca36d81199ffa7194220ed663ce68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3142407" cy="2448272"/>
          </a:xfrm>
          <a:prstGeom prst="rect">
            <a:avLst/>
          </a:prstGeom>
          <a:noFill/>
        </p:spPr>
      </p:pic>
      <p:pic>
        <p:nvPicPr>
          <p:cNvPr id="6146" name="Picture 2" descr="http://www.funlib.ru/cimg/2014/101601/32108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96752"/>
            <a:ext cx="2339917" cy="1872208"/>
          </a:xfrm>
          <a:prstGeom prst="rect">
            <a:avLst/>
          </a:prstGeom>
          <a:noFill/>
        </p:spPr>
      </p:pic>
      <p:pic>
        <p:nvPicPr>
          <p:cNvPr id="6148" name="Picture 4" descr="http://images.amazon.com/images/P/06181882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96752"/>
            <a:ext cx="2232248" cy="2004559"/>
          </a:xfrm>
          <a:prstGeom prst="rect">
            <a:avLst/>
          </a:prstGeom>
          <a:noFill/>
        </p:spPr>
      </p:pic>
      <p:pic>
        <p:nvPicPr>
          <p:cNvPr id="6154" name="Picture 10" descr="http://i.ytimg.com/vi/EM_8uc0y6_8/maxresdefaul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068959"/>
            <a:ext cx="2376264" cy="1777539"/>
          </a:xfrm>
          <a:prstGeom prst="rect">
            <a:avLst/>
          </a:prstGeom>
          <a:noFill/>
        </p:spPr>
      </p:pic>
      <p:pic>
        <p:nvPicPr>
          <p:cNvPr id="6156" name="Picture 12" descr="http://www.daycaredirectory.50megs.com/gingerbreadman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2232248" cy="2116171"/>
          </a:xfrm>
          <a:prstGeom prst="rect">
            <a:avLst/>
          </a:prstGeom>
          <a:noFill/>
        </p:spPr>
      </p:pic>
      <p:pic>
        <p:nvPicPr>
          <p:cNvPr id="6158" name="Picture 14" descr="http://pochit.ru/pars_docs/refs/60/59814/59814_html_m421c041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03848" y="4797152"/>
            <a:ext cx="2448272" cy="2060848"/>
          </a:xfrm>
          <a:prstGeom prst="rect">
            <a:avLst/>
          </a:prstGeom>
          <a:noFill/>
        </p:spPr>
      </p:pic>
      <p:pic>
        <p:nvPicPr>
          <p:cNvPr id="6160" name="Picture 16" descr="http://www.daycaredirectory.50megs.com/gingerbreadman5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841776"/>
            <a:ext cx="2016224" cy="201622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11560" y="1268760"/>
            <a:ext cx="36004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1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3140968"/>
            <a:ext cx="3600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3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5013176"/>
            <a:ext cx="3600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4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3645024"/>
            <a:ext cx="50405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5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1560" y="1844824"/>
            <a:ext cx="360040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2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427</TotalTime>
  <Words>261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Тема: Сходства и различия популярных персонажей на примере сказок «Колобок» и «Пряничный человечек»  </vt:lpstr>
      <vt:lpstr>Актуальность темы:</vt:lpstr>
      <vt:lpstr>Результаты опроса: </vt:lpstr>
      <vt:lpstr>Цель:</vt:lpstr>
      <vt:lpstr>Гипотеза:</vt:lpstr>
      <vt:lpstr>Задачи:</vt:lpstr>
      <vt:lpstr>Презентация PowerPoint</vt:lpstr>
      <vt:lpstr>Презентация PowerPoint</vt:lpstr>
      <vt:lpstr>    Сходства героев сказок:</vt:lpstr>
      <vt:lpstr>Различия героев сказок:</vt:lpstr>
      <vt:lpstr>Рецепт Колобка:</vt:lpstr>
      <vt:lpstr>Рецепт Пряничного Человечка:</vt:lpstr>
      <vt:lpstr>Вывод: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Сходства и различия популярных персонажей русских и американских сказок на примере сказок «Колобок» и «Пряничный человек»</dc:title>
  <dc:creator>Админ</dc:creator>
  <cp:lastModifiedBy>Kompik</cp:lastModifiedBy>
  <cp:revision>48</cp:revision>
  <dcterms:created xsi:type="dcterms:W3CDTF">2016-03-03T11:48:35Z</dcterms:created>
  <dcterms:modified xsi:type="dcterms:W3CDTF">2018-01-09T08:17:53Z</dcterms:modified>
</cp:coreProperties>
</file>