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4327649-67CA-4FA2-93BA-8CB3410E625B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2CD521-9371-468E-A9ED-3DA2B4C170D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941168"/>
            <a:ext cx="8458200" cy="1222375"/>
          </a:xfrm>
        </p:spPr>
        <p:txBody>
          <a:bodyPr>
            <a:normAutofit/>
          </a:bodyPr>
          <a:lstStyle/>
          <a:p>
            <a:r>
              <a:rPr lang="ru-RU" dirty="0" smtClean="0"/>
              <a:t>Произведения М.Ю. Лермонтова  в творчестве М. Врубеля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МБОУ СОШ № 5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МХК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Курбакова И.В.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8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пк\Desktop\demon_vrube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978044" cy="309634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980728"/>
            <a:ext cx="4104456" cy="514543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"И над вершинами Кавказа</a:t>
            </a:r>
            <a:br>
              <a:rPr lang="ru-RU" dirty="0" smtClean="0"/>
            </a:br>
            <a:r>
              <a:rPr lang="ru-RU" dirty="0" smtClean="0"/>
              <a:t>Изгнанник рая пролетал,</a:t>
            </a:r>
            <a:br>
              <a:rPr lang="ru-RU" dirty="0" smtClean="0"/>
            </a:br>
            <a:r>
              <a:rPr lang="ru-RU" dirty="0" smtClean="0"/>
              <a:t>Вдали Казбек, как грань алмаза,</a:t>
            </a:r>
            <a:br>
              <a:rPr lang="ru-RU" dirty="0" smtClean="0"/>
            </a:br>
            <a:r>
              <a:rPr lang="ru-RU" dirty="0" smtClean="0"/>
              <a:t>Снегами вечными сиял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И, глубоко внизу чернея,</a:t>
            </a:r>
            <a:br>
              <a:rPr lang="ru-RU" dirty="0" smtClean="0"/>
            </a:br>
            <a:r>
              <a:rPr lang="ru-RU" dirty="0" smtClean="0"/>
              <a:t>Как трещина, жилище змея,</a:t>
            </a:r>
            <a:br>
              <a:rPr lang="ru-RU" dirty="0" smtClean="0"/>
            </a:br>
            <a:r>
              <a:rPr lang="ru-RU" dirty="0" smtClean="0"/>
              <a:t>Вился излучистый </a:t>
            </a:r>
            <a:r>
              <a:rPr lang="ru-RU" dirty="0" err="1" smtClean="0"/>
              <a:t>Дарьял</a:t>
            </a:r>
            <a:r>
              <a:rPr lang="ru-RU" dirty="0" smtClean="0"/>
              <a:t>..."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052736"/>
            <a:ext cx="4067944" cy="53285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"Несется конь быстрее лани,</a:t>
            </a:r>
            <a:br>
              <a:rPr lang="ru-RU" dirty="0" smtClean="0"/>
            </a:br>
            <a:r>
              <a:rPr lang="ru-RU" dirty="0" smtClean="0"/>
              <a:t>Храпит и рвется, будто к брани,</a:t>
            </a:r>
            <a:br>
              <a:rPr lang="ru-RU" dirty="0" smtClean="0"/>
            </a:br>
            <a:r>
              <a:rPr lang="ru-RU" dirty="0" smtClean="0"/>
              <a:t>То вдруг осадит на скаку,</a:t>
            </a:r>
            <a:br>
              <a:rPr lang="ru-RU" dirty="0" smtClean="0"/>
            </a:br>
            <a:r>
              <a:rPr lang="ru-RU" dirty="0" smtClean="0"/>
              <a:t>Прислушается к ветерку</a:t>
            </a:r>
            <a:br>
              <a:rPr lang="ru-RU" dirty="0" smtClean="0"/>
            </a:br>
            <a:r>
              <a:rPr lang="ru-RU" dirty="0" smtClean="0"/>
              <a:t>Широко ноздри раздувая,</a:t>
            </a:r>
            <a:br>
              <a:rPr lang="ru-RU" dirty="0" smtClean="0"/>
            </a:br>
            <a:r>
              <a:rPr lang="ru-RU" dirty="0" smtClean="0"/>
              <a:t>То, разом землю ударяя,</a:t>
            </a:r>
            <a:br>
              <a:rPr lang="ru-RU" dirty="0" smtClean="0"/>
            </a:br>
            <a:r>
              <a:rPr lang="ru-RU" dirty="0" smtClean="0"/>
              <a:t>Шипами звонкими копыт,</a:t>
            </a:r>
            <a:br>
              <a:rPr lang="ru-RU" dirty="0" smtClean="0"/>
            </a:br>
            <a:r>
              <a:rPr lang="ru-RU" dirty="0" smtClean="0"/>
              <a:t>Взмахнув растрепанною гривой,</a:t>
            </a:r>
            <a:br>
              <a:rPr lang="ru-RU" dirty="0" smtClean="0"/>
            </a:br>
            <a:r>
              <a:rPr lang="ru-RU" dirty="0" smtClean="0"/>
              <a:t>Вперед без памяти летит..."</a:t>
            </a:r>
            <a:endParaRPr lang="ru-RU" dirty="0"/>
          </a:p>
        </p:txBody>
      </p:sp>
      <p:pic>
        <p:nvPicPr>
          <p:cNvPr id="23554" name="Picture 2" descr="C:\Users\пк\Desktop\vsadni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628800"/>
            <a:ext cx="4746773" cy="3816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80728"/>
            <a:ext cx="4042792" cy="5145435"/>
          </a:xfrm>
        </p:spPr>
        <p:txBody>
          <a:bodyPr>
            <a:normAutofit/>
          </a:bodyPr>
          <a:lstStyle/>
          <a:p>
            <a:r>
              <a:rPr lang="ru-RU" dirty="0" smtClean="0"/>
              <a:t>"В последний раз</a:t>
            </a:r>
            <a:br>
              <a:rPr lang="ru-RU" dirty="0" smtClean="0"/>
            </a:br>
            <a:r>
              <a:rPr lang="ru-RU" dirty="0" smtClean="0"/>
              <a:t>Она плясала,</a:t>
            </a:r>
            <a:br>
              <a:rPr lang="ru-RU" dirty="0" smtClean="0"/>
            </a:br>
            <a:r>
              <a:rPr lang="ru-RU" dirty="0" smtClean="0"/>
              <a:t>Увы, </a:t>
            </a:r>
            <a:r>
              <a:rPr lang="ru-RU" dirty="0" err="1" smtClean="0"/>
              <a:t>заутро</a:t>
            </a:r>
            <a:r>
              <a:rPr lang="ru-RU" dirty="0" smtClean="0"/>
              <a:t> ожидала,</a:t>
            </a:r>
            <a:br>
              <a:rPr lang="ru-RU" dirty="0" smtClean="0"/>
            </a:br>
            <a:r>
              <a:rPr lang="ru-RU" dirty="0" smtClean="0"/>
              <a:t>Ее, наследницу </a:t>
            </a:r>
            <a:r>
              <a:rPr lang="ru-RU" dirty="0" err="1" smtClean="0"/>
              <a:t>Гудала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Свободы резвую дитя,</a:t>
            </a:r>
            <a:br>
              <a:rPr lang="ru-RU" dirty="0" smtClean="0"/>
            </a:br>
            <a:r>
              <a:rPr lang="ru-RU" dirty="0" smtClean="0"/>
              <a:t>Судьба печальная рабыни,</a:t>
            </a:r>
            <a:br>
              <a:rPr lang="ru-RU" dirty="0" smtClean="0"/>
            </a:br>
            <a:r>
              <a:rPr lang="ru-RU" dirty="0" smtClean="0"/>
              <a:t>Отчизна, чуждая поныне</a:t>
            </a:r>
            <a:br>
              <a:rPr lang="ru-RU" dirty="0" smtClean="0"/>
            </a:br>
            <a:r>
              <a:rPr lang="ru-RU" dirty="0" smtClean="0"/>
              <a:t>И незнакомая семья..."</a:t>
            </a:r>
            <a:endParaRPr lang="ru-RU" dirty="0"/>
          </a:p>
        </p:txBody>
      </p:sp>
      <p:pic>
        <p:nvPicPr>
          <p:cNvPr id="24578" name="Picture 2" descr="C:\Users\пк\Desktop\danc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76672"/>
            <a:ext cx="3891513" cy="5816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пк\Desktop\love_m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28650" y="1600200"/>
            <a:ext cx="3543300" cy="47244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124744"/>
            <a:ext cx="4713672" cy="573325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"Я опущусь на дно морское,</a:t>
            </a:r>
            <a:br>
              <a:rPr lang="ru-RU" dirty="0" smtClean="0"/>
            </a:br>
            <a:r>
              <a:rPr lang="ru-RU" dirty="0" smtClean="0"/>
              <a:t>Я полечу за облака,</a:t>
            </a:r>
            <a:br>
              <a:rPr lang="ru-RU" dirty="0" smtClean="0"/>
            </a:br>
            <a:r>
              <a:rPr lang="ru-RU" dirty="0" smtClean="0"/>
              <a:t>Я дам тебе всё-всё земное,</a:t>
            </a:r>
            <a:br>
              <a:rPr lang="ru-RU" dirty="0" smtClean="0"/>
            </a:br>
            <a:r>
              <a:rPr lang="ru-RU" dirty="0" smtClean="0"/>
              <a:t>Люби меня!" - И он слегка</a:t>
            </a:r>
            <a:br>
              <a:rPr lang="ru-RU" dirty="0" smtClean="0"/>
            </a:br>
            <a:r>
              <a:rPr lang="ru-RU" dirty="0" smtClean="0"/>
              <a:t>Коснулся жаркими устами</a:t>
            </a:r>
            <a:br>
              <a:rPr lang="ru-RU" dirty="0" smtClean="0"/>
            </a:br>
            <a:r>
              <a:rPr lang="ru-RU" dirty="0" smtClean="0"/>
              <a:t>К её </a:t>
            </a:r>
            <a:r>
              <a:rPr lang="ru-RU" dirty="0" err="1" smtClean="0"/>
              <a:t>трепечущим</a:t>
            </a:r>
            <a:r>
              <a:rPr lang="ru-RU" dirty="0" smtClean="0"/>
              <a:t> губам...</a:t>
            </a:r>
            <a:br>
              <a:rPr lang="ru-RU" dirty="0" smtClean="0"/>
            </a:br>
            <a:r>
              <a:rPr lang="ru-RU" dirty="0" smtClean="0"/>
              <a:t>Соблазна полными речами</a:t>
            </a:r>
            <a:br>
              <a:rPr lang="ru-RU" dirty="0" smtClean="0"/>
            </a:br>
            <a:r>
              <a:rPr lang="ru-RU" dirty="0" smtClean="0"/>
              <a:t>Он отвечал ее мольбам.</a:t>
            </a:r>
            <a:br>
              <a:rPr lang="ru-RU" dirty="0" smtClean="0"/>
            </a:br>
            <a:r>
              <a:rPr lang="ru-RU" dirty="0" smtClean="0"/>
              <a:t>Могучий взор смотрел ей в очи,</a:t>
            </a:r>
            <a:br>
              <a:rPr lang="ru-RU" dirty="0" smtClean="0"/>
            </a:br>
            <a:r>
              <a:rPr lang="ru-RU" dirty="0" smtClean="0"/>
              <a:t>Он жёг ее во мраке ночи..."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пк\Desktop\tamar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"/>
            <a:ext cx="5580112" cy="348757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3501008"/>
            <a:ext cx="5004048" cy="335699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"Как пери спящая мила,</a:t>
            </a:r>
            <a:br>
              <a:rPr lang="ru-RU" dirty="0" smtClean="0"/>
            </a:br>
            <a:r>
              <a:rPr lang="ru-RU" dirty="0" smtClean="0"/>
              <a:t>Она в гробу своем лежала,</a:t>
            </a:r>
            <a:br>
              <a:rPr lang="ru-RU" dirty="0" smtClean="0"/>
            </a:br>
            <a:r>
              <a:rPr lang="ru-RU" dirty="0" err="1" smtClean="0"/>
              <a:t>Билей</a:t>
            </a:r>
            <a:r>
              <a:rPr lang="ru-RU" dirty="0" smtClean="0"/>
              <a:t> и чище покрывала</a:t>
            </a:r>
            <a:br>
              <a:rPr lang="ru-RU" dirty="0" smtClean="0"/>
            </a:br>
            <a:r>
              <a:rPr lang="ru-RU" dirty="0" smtClean="0"/>
              <a:t>Был томный цвет ее чела.</a:t>
            </a:r>
            <a:br>
              <a:rPr lang="ru-RU" dirty="0" smtClean="0"/>
            </a:br>
            <a:r>
              <a:rPr lang="ru-RU" dirty="0" smtClean="0"/>
              <a:t>Навек опущены ресницы...</a:t>
            </a:r>
            <a:br>
              <a:rPr lang="ru-RU" dirty="0" smtClean="0"/>
            </a:br>
            <a:r>
              <a:rPr lang="ru-RU" dirty="0" smtClean="0"/>
              <a:t>Но кто б, о небо, не сказал,</a:t>
            </a:r>
            <a:br>
              <a:rPr lang="ru-RU" dirty="0" smtClean="0"/>
            </a:br>
            <a:r>
              <a:rPr lang="ru-RU" dirty="0" smtClean="0"/>
              <a:t>Что взор под ними лишь дремал,</a:t>
            </a:r>
            <a:br>
              <a:rPr lang="ru-RU" dirty="0" smtClean="0"/>
            </a:br>
            <a:r>
              <a:rPr lang="ru-RU" dirty="0" smtClean="0"/>
              <a:t>И, чудный, только ожидал</a:t>
            </a:r>
            <a:br>
              <a:rPr lang="ru-RU" dirty="0" smtClean="0"/>
            </a:br>
            <a:r>
              <a:rPr lang="ru-RU" dirty="0" smtClean="0"/>
              <a:t>Иль поцелуя, иль </a:t>
            </a:r>
            <a:r>
              <a:rPr lang="ru-RU" dirty="0" err="1" smtClean="0"/>
              <a:t>деницы</a:t>
            </a:r>
            <a:r>
              <a:rPr lang="ru-RU" dirty="0" smtClean="0"/>
              <a:t>..."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пк\Desktop\angel_demo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3424020" cy="57067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3928" y="1124744"/>
            <a:ext cx="4968552" cy="573325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"В пространстве синего эфира,</a:t>
            </a:r>
            <a:br>
              <a:rPr lang="ru-RU" dirty="0" smtClean="0"/>
            </a:br>
            <a:r>
              <a:rPr lang="ru-RU" dirty="0" smtClean="0"/>
              <a:t>Один из ангелов святых,</a:t>
            </a:r>
            <a:br>
              <a:rPr lang="ru-RU" dirty="0" smtClean="0"/>
            </a:br>
            <a:r>
              <a:rPr lang="ru-RU" dirty="0" smtClean="0"/>
              <a:t>Летел на крыльях золотых,</a:t>
            </a:r>
            <a:br>
              <a:rPr lang="ru-RU" dirty="0" smtClean="0"/>
            </a:br>
            <a:r>
              <a:rPr lang="ru-RU" dirty="0" smtClean="0"/>
              <a:t>И душу грешную от мира</a:t>
            </a:r>
            <a:br>
              <a:rPr lang="ru-RU" dirty="0" smtClean="0"/>
            </a:br>
            <a:r>
              <a:rPr lang="ru-RU" dirty="0" smtClean="0"/>
              <a:t>Он нес в объятиях своих.</a:t>
            </a:r>
            <a:br>
              <a:rPr lang="ru-RU" dirty="0" smtClean="0"/>
            </a:br>
            <a:r>
              <a:rPr lang="ru-RU" dirty="0" smtClean="0"/>
              <a:t>И сладкой речью упованья</a:t>
            </a:r>
            <a:br>
              <a:rPr lang="ru-RU" dirty="0" smtClean="0"/>
            </a:br>
            <a:r>
              <a:rPr lang="ru-RU" dirty="0" smtClean="0"/>
              <a:t>Ее сомненья разгонял,</a:t>
            </a:r>
            <a:br>
              <a:rPr lang="ru-RU" dirty="0" smtClean="0"/>
            </a:br>
            <a:r>
              <a:rPr lang="ru-RU" dirty="0" smtClean="0"/>
              <a:t>И след проступка и страданья</a:t>
            </a:r>
            <a:br>
              <a:rPr lang="ru-RU" dirty="0" smtClean="0"/>
            </a:br>
            <a:r>
              <a:rPr lang="ru-RU" dirty="0" smtClean="0"/>
              <a:t>С нее слезами он смывал.</a:t>
            </a:r>
            <a:br>
              <a:rPr lang="ru-RU" dirty="0" smtClean="0"/>
            </a:br>
            <a:r>
              <a:rPr lang="ru-RU" dirty="0" smtClean="0"/>
              <a:t>Издалека уж звуки рая</a:t>
            </a:r>
            <a:br>
              <a:rPr lang="ru-RU" dirty="0" smtClean="0"/>
            </a:br>
            <a:r>
              <a:rPr lang="ru-RU" dirty="0" smtClean="0"/>
              <a:t>К ним </a:t>
            </a:r>
            <a:r>
              <a:rPr lang="ru-RU" dirty="0" err="1" smtClean="0"/>
              <a:t>доносилися</a:t>
            </a:r>
            <a:r>
              <a:rPr lang="ru-RU" dirty="0" smtClean="0"/>
              <a:t> - как вдруг</a:t>
            </a:r>
            <a:br>
              <a:rPr lang="ru-RU" dirty="0" smtClean="0"/>
            </a:br>
            <a:r>
              <a:rPr lang="ru-RU" dirty="0" smtClean="0"/>
              <a:t>Свободный путь пересекая,</a:t>
            </a:r>
            <a:br>
              <a:rPr lang="ru-RU" dirty="0" smtClean="0"/>
            </a:br>
            <a:r>
              <a:rPr lang="ru-RU" dirty="0" smtClean="0"/>
              <a:t>Взвился из бездны адский дух."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Михаил Лермонтов. Демон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Михаил Юрьевич Лермонтов</a:t>
            </a:r>
            <a:br>
              <a:rPr lang="ru-RU" dirty="0" smtClean="0"/>
            </a:br>
            <a:r>
              <a:rPr lang="ru-RU" b="1" dirty="0" smtClean="0"/>
              <a:t>1814- </a:t>
            </a:r>
            <a:r>
              <a:rPr lang="ru-RU" b="1" dirty="0"/>
              <a:t>1841 </a:t>
            </a:r>
            <a:r>
              <a:rPr lang="ru-RU" b="1" dirty="0" err="1"/>
              <a:t>гг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67544" y="1540768"/>
            <a:ext cx="4038600" cy="4525963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Великий русский поэт, прозаик и драматург. Родился в Москве,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дворянской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семье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Отец поэта, Юрий Петрович Лермонтов, был бедным капитаном в отставке, мать, Мария Михайловна Арсеньева, происходила из родовитой и гордой семьи. Родители были счастливы в браке, но трагедия ворвалась незвано - в 1817 году Мария Михайловна умерла. Маленького Михаила забрала к себе бабушка Елизавета Алексеевна Арсеньева.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572000" y="1628800"/>
            <a:ext cx="4038600" cy="4525963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М.Ю</a:t>
            </a:r>
            <a:r>
              <a:rPr lang="ru-RU" dirty="0"/>
              <a:t>. Лермонтов.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Автопортрет. 1837 г.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Бумага</a:t>
            </a:r>
            <a:r>
              <a:rPr lang="ru-RU" dirty="0"/>
              <a:t>, акварель.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Государственный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литературный музей.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Москва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980728"/>
            <a:ext cx="3375375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66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1052513"/>
            <a:ext cx="4249738" cy="485775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Десятилетним мальчиком он впервые попал на Кавказ, где испытал </a:t>
            </a:r>
            <a:r>
              <a:rPr lang="ru-RU" dirty="0" smtClean="0"/>
              <a:t>влюбленность  - </a:t>
            </a:r>
            <a:r>
              <a:rPr lang="ru-RU" dirty="0"/>
              <a:t>в горы Кавказа, могучие и величественные. С тех пор он считал Кавказ своей второй, поэтической родиной.</a:t>
            </a: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356100" y="1600200"/>
            <a:ext cx="4787900" cy="4525963"/>
          </a:xfrm>
        </p:spPr>
        <p:txBody>
          <a:bodyPr>
            <a:normAutofit lnSpcReduction="10000"/>
          </a:bodyPr>
          <a:lstStyle/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pPr>
              <a:buNone/>
            </a:pPr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r>
              <a:rPr lang="ru-RU" sz="1600" dirty="0" smtClean="0"/>
              <a:t>Неизвестный </a:t>
            </a:r>
            <a:r>
              <a:rPr lang="ru-RU" sz="1600" dirty="0"/>
              <a:t>художник.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err="1"/>
              <a:t>М.Ю.Лермонтов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в возрасте 6-8 лет.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1820-22 гг. Холст, масло.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Институт Русской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Литературы РАН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(ИРЛИ, Пушкинский дом).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>Санкт-Петербург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2952328" cy="3680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20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980729"/>
            <a:ext cx="34563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 написания стихотворения "На смерть поэта", которые было расценено как призывающее к революции, в 1837 году Лермонтов переведен в Нижегородский драгунский полк, действовавший на </a:t>
            </a:r>
            <a:r>
              <a:rPr lang="ru-RU" dirty="0" smtClean="0"/>
              <a:t>Кавказе</a:t>
            </a:r>
            <a:br>
              <a:rPr lang="ru-RU" dirty="0" smtClean="0"/>
            </a:br>
            <a:r>
              <a:rPr lang="ru-RU" dirty="0"/>
              <a:t>Кавказ обновил давнишние грёзы; создаются </a:t>
            </a:r>
            <a:r>
              <a:rPr lang="ru-RU" dirty="0" smtClean="0"/>
              <a:t>«Демон» </a:t>
            </a:r>
            <a:r>
              <a:rPr lang="ru-RU" dirty="0"/>
              <a:t>и </a:t>
            </a:r>
            <a:r>
              <a:rPr lang="ru-RU" dirty="0" smtClean="0"/>
              <a:t>«Мцыри»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64704"/>
            <a:ext cx="3456384" cy="4614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22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77863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3751596"/>
            <a:ext cx="41764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Последний прижизненный портрет М. Ю. Лермонтова в сюртуке офицера </a:t>
            </a:r>
            <a:r>
              <a:rPr lang="ru-RU" dirty="0" err="1"/>
              <a:t>Тенгинского</a:t>
            </a:r>
            <a:r>
              <a:rPr lang="ru-RU" dirty="0"/>
              <a:t> пехотного полка. 1841 г. </a:t>
            </a:r>
            <a:r>
              <a:rPr lang="ru-RU" dirty="0" smtClean="0"/>
              <a:t>Художник К</a:t>
            </a:r>
            <a:r>
              <a:rPr lang="ru-RU" dirty="0"/>
              <a:t>. А</a:t>
            </a:r>
            <a:r>
              <a:rPr lang="ru-RU" dirty="0" smtClean="0"/>
              <a:t>. Горбунов </a:t>
            </a:r>
            <a:endParaRPr lang="ru-RU" dirty="0"/>
          </a:p>
        </p:txBody>
      </p:sp>
      <p:pic>
        <p:nvPicPr>
          <p:cNvPr id="4101" name="Picture 5" descr="http://upload.wikimedia.org/wikipedia/ru/thumb/b/b4/N.S.Martynov.jpg/220px-N.S.Martyno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88840"/>
            <a:ext cx="2589925" cy="3708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6091555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Н. С. Мартынов, убивший Лермонтова на </a:t>
            </a:r>
            <a:r>
              <a:rPr lang="ru-RU" dirty="0" smtClean="0"/>
              <a:t>дуэли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799" y="234514"/>
            <a:ext cx="53262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По дороге в полк Лермонтов остановился на некоторое время в Пятигорске. Здесь у него, не без тайных интриг жандармских чинов, произошла ссора в Мартыновым, закончившаяся 15 июля 1841 г дуэлью, на которой поэт был убит.</a:t>
            </a:r>
          </a:p>
        </p:txBody>
      </p:sp>
    </p:spTree>
    <p:extLst>
      <p:ext uri="{BB962C8B-B14F-4D97-AF65-F5344CB8AC3E}">
        <p14:creationId xmlns:p14="http://schemas.microsoft.com/office/powerpoint/2010/main" val="3818612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6688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Врубель Михаил Александрович (1856— 1910), художник.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276872"/>
            <a:ext cx="2550523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1916832"/>
            <a:ext cx="50405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Врубель Михаил Александрович – один из замечательнейших русских художников – родился 5 марта 1856 года в Омске, где его отец (впоследствии генерал) служил по военно-юридическому ведомству. Вследствие частых перемещений его отца, знаменитый русский живописец и декоратор, яркий представитель символизма и модерна в русском изобразительном искусстве с детства испытал много новых впечатлений, живя попеременно в Омске, Астрахани, Петербурге, Саратове и опять в Петербурге.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607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6926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Демоны Врубеля</a:t>
            </a:r>
            <a:endParaRPr lang="ru-RU" dirty="0"/>
          </a:p>
        </p:txBody>
      </p:sp>
      <p:pic>
        <p:nvPicPr>
          <p:cNvPr id="14343" name="Picture 7" descr="http://www.s-genius.ru/vse_knigi/images/dem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4896544" cy="2354108"/>
          </a:xfrm>
          <a:prstGeom prst="rect">
            <a:avLst/>
          </a:prstGeom>
          <a:noFill/>
        </p:spPr>
      </p:pic>
      <p:pic>
        <p:nvPicPr>
          <p:cNvPr id="14345" name="Picture 9" descr="http://s50.radikal.ru/i127/1106/95/d48abca56ba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140968"/>
            <a:ext cx="6336704" cy="3519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011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0" y="692696"/>
            <a:ext cx="4355976" cy="452541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первый год московской жизни Врубель познакомился с Петром </a:t>
            </a:r>
            <a:r>
              <a:rPr lang="ru-RU" dirty="0" err="1" smtClean="0"/>
              <a:t>Кончаловским</a:t>
            </a:r>
            <a:r>
              <a:rPr lang="ru-RU" dirty="0" smtClean="0"/>
              <a:t> — литератором, переводчиком, пайщиком издательства И.Н. Кушнерова. По его заказу художник исполнил ряд иллюстраций для юбилейного издания произведений Лермонтова, среди которых выделяются иллюстрации к «Демону».</a:t>
            </a:r>
            <a:endParaRPr lang="ru-RU" dirty="0"/>
          </a:p>
        </p:txBody>
      </p:sp>
      <p:pic>
        <p:nvPicPr>
          <p:cNvPr id="1025" name="Picture 1" descr="C:\Users\пк\Desktop\tamara-i-demon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60648"/>
            <a:ext cx="3217540" cy="498718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11960" y="5229200"/>
            <a:ext cx="34918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Тамара и Демон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Иллюстрация к поэме М.Ю. Лермонтова «Демон»</a:t>
            </a:r>
          </a:p>
          <a:p>
            <a:r>
              <a:rPr lang="ru-RU" sz="1200" dirty="0" smtClean="0"/>
              <a:t>1890-1891; 66,5х50 см</a:t>
            </a:r>
            <a:br>
              <a:rPr lang="ru-RU" sz="1200" dirty="0" smtClean="0"/>
            </a:br>
            <a:r>
              <a:rPr lang="ru-RU" sz="1200" dirty="0" smtClean="0"/>
              <a:t>бумага, черная акварель, белила</a:t>
            </a:r>
            <a:br>
              <a:rPr lang="ru-RU" sz="1200" dirty="0" smtClean="0"/>
            </a:br>
            <a:r>
              <a:rPr lang="ru-RU" sz="1200" dirty="0" smtClean="0"/>
              <a:t>Государственная Третьяковская галерея, Москва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Иллюстрации к поэме «Демон»   М.Ю.Лермонтова</a:t>
            </a:r>
            <a:endParaRPr lang="ru-RU" dirty="0"/>
          </a:p>
        </p:txBody>
      </p:sp>
      <p:pic>
        <p:nvPicPr>
          <p:cNvPr id="21506" name="Picture 2" descr="C:\Users\пк\Desktop\demo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424336" cy="36004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916832"/>
            <a:ext cx="4320480" cy="46805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Печальный Демон, дух изгнанья,</a:t>
            </a:r>
            <a:br>
              <a:rPr lang="ru-RU" dirty="0" smtClean="0"/>
            </a:br>
            <a:r>
              <a:rPr lang="ru-RU" dirty="0" smtClean="0"/>
              <a:t>Летал над грешною землей,</a:t>
            </a:r>
            <a:br>
              <a:rPr lang="ru-RU" dirty="0" smtClean="0"/>
            </a:br>
            <a:r>
              <a:rPr lang="ru-RU" dirty="0" smtClean="0"/>
              <a:t>И лучших дней воспоминанья</a:t>
            </a:r>
            <a:br>
              <a:rPr lang="ru-RU" dirty="0" smtClean="0"/>
            </a:br>
            <a:r>
              <a:rPr lang="ru-RU" dirty="0" smtClean="0"/>
              <a:t>Пред ним </a:t>
            </a:r>
            <a:r>
              <a:rPr lang="ru-RU" dirty="0" err="1" smtClean="0"/>
              <a:t>теснилися</a:t>
            </a:r>
            <a:r>
              <a:rPr lang="ru-RU" dirty="0" smtClean="0"/>
              <a:t> толпой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Тех дней, когда в жилище света</a:t>
            </a:r>
            <a:br>
              <a:rPr lang="ru-RU" dirty="0" smtClean="0"/>
            </a:br>
            <a:r>
              <a:rPr lang="ru-RU" dirty="0" smtClean="0"/>
              <a:t>Блистал он, чистый херувим,</a:t>
            </a:r>
            <a:br>
              <a:rPr lang="ru-RU" dirty="0" smtClean="0"/>
            </a:br>
            <a:r>
              <a:rPr lang="ru-RU" dirty="0" smtClean="0"/>
              <a:t>Когда бегущая комета</a:t>
            </a:r>
            <a:br>
              <a:rPr lang="ru-RU" dirty="0" smtClean="0"/>
            </a:br>
            <a:r>
              <a:rPr lang="ru-RU" dirty="0" smtClean="0"/>
              <a:t>Улыбкой ласковой привета</a:t>
            </a:r>
            <a:br>
              <a:rPr lang="ru-RU" dirty="0" smtClean="0"/>
            </a:br>
            <a:r>
              <a:rPr lang="ru-RU" dirty="0" smtClean="0"/>
              <a:t>Любила обменяться с ним..."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230</TotalTime>
  <Words>308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Произведения М.Ю. Лермонтова  в творчестве М. Врубеля</vt:lpstr>
      <vt:lpstr>Михаил Юрьевич Лермонтов 1814- 1841 гг</vt:lpstr>
      <vt:lpstr>Презентация PowerPoint</vt:lpstr>
      <vt:lpstr>Презентация PowerPoint</vt:lpstr>
      <vt:lpstr>Презентация PowerPoint</vt:lpstr>
      <vt:lpstr>Врубель Михаил Александрович (1856— 1910), художник.</vt:lpstr>
      <vt:lpstr>Демоны Врубеля</vt:lpstr>
      <vt:lpstr>Презентация PowerPoint</vt:lpstr>
      <vt:lpstr>Иллюстрации к поэме «Демон»   М.Ю.Лермонтова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Произведения М.Ю. Лермонтова  в творчестве М. Врубеля</dc:title>
  <dc:creator>User</dc:creator>
  <cp:lastModifiedBy>User</cp:lastModifiedBy>
  <cp:revision>22</cp:revision>
  <dcterms:created xsi:type="dcterms:W3CDTF">2014-03-22T06:27:13Z</dcterms:created>
  <dcterms:modified xsi:type="dcterms:W3CDTF">2018-01-09T12:59:38Z</dcterms:modified>
</cp:coreProperties>
</file>