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26347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0410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4603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51215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4144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713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5507790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025524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33015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7714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5112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95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82982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43397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6415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25678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0528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DnDiag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6747CAD-4360-4FD1-8891-CA58042F4C6F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E6D1E34-0173-4D74-844F-9F552570DC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032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g7dv.ru/DOKI/11.poryadok_priema_v_gimnaz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gov39.ru/" TargetMode="External"/><Relationship Id="rId2" Type="http://schemas.openxmlformats.org/officeDocument/2006/relationships/hyperlink" Target="http://school9vn.ru/attachments/File/0063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Родительское собрание «ОГЭ 2018»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Классный руководитель: Трубачева М.В.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Условия поступления в 10 класс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dirty="0"/>
              <a:t>Образовательная организация самостоятельно определяет перечень профильных  классов с указанием профильных предметов</a:t>
            </a:r>
          </a:p>
          <a:p>
            <a:pPr indent="0" algn="just">
              <a:buNone/>
            </a:pPr>
            <a:r>
              <a:rPr lang="ru-RU" dirty="0"/>
              <a:t>«Порядок комплектования профильных классов» </a:t>
            </a:r>
            <a:r>
              <a:rPr lang="en-US" dirty="0">
                <a:hlinkClick r:id="rId2"/>
              </a:rPr>
              <a:t>http://g7dv.ru/DOKI/11.poryadok_priema_v_gimnaz.pdf</a:t>
            </a:r>
            <a:endParaRPr lang="ru-RU" dirty="0"/>
          </a:p>
          <a:p>
            <a:pPr indent="0" algn="just"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Поддержим наших детей во время экзамена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dirty="0"/>
              <a:t>Не секрет, что успешность сдачи экзамена во многом зависит от настроя и отношения к этому родителей. Чтобы помочь детям как можно лучше подготовиться к экзаменам, попробуйте выполнить несколько советов: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sz="3200" dirty="0"/>
              <a:t>Не тревожьтесь о количестве баллов, которые ребенок получит на экзамене. Внушайте ему мысль, что количество баллов не является совершенным измерением его возможностей. </a:t>
            </a:r>
          </a:p>
          <a:p>
            <a:pPr indent="0" algn="just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91A0542-5765-40FD-AA8A-B18934BF98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2750" b="90000" l="6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69922"/>
            <a:ext cx="1440160" cy="19202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0" algn="just">
              <a:buNone/>
            </a:pPr>
            <a:r>
              <a:rPr lang="ru-RU" sz="2800" dirty="0"/>
              <a:t>Не повышайте тревожность ребенка накануне экзаменов - это отрицательно скажется на результате тестирования. Ребенок в силу возрастных особенностей может не справиться со своими эмоциями и «сорваться». Обеспечьте дома удобное место для занятий, проследите, чтобы никто из домашних не мешал.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4730A12-FF64-4D6E-BEFF-3134658CC2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76672"/>
            <a:ext cx="2152201" cy="21522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3200" dirty="0"/>
              <a:t>Помогите детям распределить темы подготовки по дням.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46E86B4-7D89-451B-804C-B4717F6872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331" b="96457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20688"/>
            <a:ext cx="1068710" cy="1809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sz="3200" dirty="0"/>
              <a:t>Контролируйте режим подготовки ребенка к экзаменам, не допускайте перегрузок.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1DD58053-3A00-4F88-9851-EDC5752003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764704"/>
            <a:ext cx="1544722" cy="1524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sz="3200" dirty="0"/>
              <a:t>Обратите внимание на питание ребенка. Такие продукты, как рыба, творог, орехи, курага и т.д. стимулируют работу головного мозга. </a:t>
            </a:r>
          </a:p>
          <a:p>
            <a:pPr indent="0">
              <a:buNone/>
            </a:pPr>
            <a:r>
              <a:rPr lang="ru-RU" dirty="0"/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35E6CF8-D749-48FD-8322-201B242C23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889" b="92667" l="9880" r="8988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809" y="893577"/>
            <a:ext cx="1472381" cy="1596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sz="3200" dirty="0"/>
              <a:t>Накануне экзамена обеспечьте ребенку полноценный отдых, он должен отдохнуть и как следует выспаться.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8CA2D23-714D-4D58-BA88-28C63FB694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315" y="692696"/>
            <a:ext cx="2364678" cy="1649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3200" dirty="0"/>
              <a:t>Не критикуйте ребенка после экзамена.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3846A24-6386-47B2-B5E8-43B98F5E61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376" y="692696"/>
            <a:ext cx="1651248" cy="165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buNone/>
            </a:pPr>
            <a:r>
              <a:rPr lang="ru-RU" sz="3200" dirty="0"/>
              <a:t>Помните: главное - снизить напряжение и тревожность ребенка и обеспечить ему подходящие условия для занятий.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F99384F-7213-478C-BE96-83BACB98F9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996" y="764704"/>
            <a:ext cx="1509174" cy="150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ОГЭ (9 класс) 2018</a:t>
            </a:r>
          </a:p>
        </p:txBody>
      </p:sp>
      <p:pic>
        <p:nvPicPr>
          <p:cNvPr id="4" name="Содержимое 3" descr="Свод родительское собрание_0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83668" y="2485573"/>
            <a:ext cx="5976664" cy="3457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http://school9vn.ru/attachments/File/0063.pdf</a:t>
            </a:r>
            <a:endParaRPr lang="ru-RU" dirty="0"/>
          </a:p>
          <a:p>
            <a:r>
              <a:rPr lang="en-US" dirty="0">
                <a:hlinkClick r:id="rId3"/>
              </a:rPr>
              <a:t>https://edu.gov39.ru/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вод родительское собрание_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13858" y="2490788"/>
            <a:ext cx="6124222" cy="3444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Проект расписания ГИА – 9 на 2018 год</a:t>
            </a:r>
          </a:p>
        </p:txBody>
      </p:sp>
      <p:pic>
        <p:nvPicPr>
          <p:cNvPr id="4" name="Содержимое 3" descr="Свод родительское собрание_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367644" y="2502082"/>
            <a:ext cx="6408712" cy="33966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Проект расписания ГИА – 9 на 2018 год</a:t>
            </a:r>
          </a:p>
        </p:txBody>
      </p:sp>
      <p:pic>
        <p:nvPicPr>
          <p:cNvPr id="4" name="Содержимое 3" descr="Свод родительское собрание_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35596" y="2420888"/>
            <a:ext cx="7272808" cy="36724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Планируемые изменения в КИМ ОГЭ - 2018</a:t>
            </a:r>
          </a:p>
        </p:txBody>
      </p:sp>
      <p:pic>
        <p:nvPicPr>
          <p:cNvPr id="4" name="Содержимое 3" descr="Свод родительское собрание_0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13518" y="2490788"/>
            <a:ext cx="6124902" cy="34448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Шкала перевода первичного балла в отметку по 5-балльной шкале 2017 г.</a:t>
            </a:r>
          </a:p>
        </p:txBody>
      </p:sp>
      <p:pic>
        <p:nvPicPr>
          <p:cNvPr id="4" name="Содержимое 3" descr="Свод родительское собрание_0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220687" y="2536623"/>
            <a:ext cx="6702626" cy="2952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Шкала перевода первичного балла в отметку по 5-балльной шкале 2017 г.</a:t>
            </a:r>
          </a:p>
        </p:txBody>
      </p:sp>
      <p:pic>
        <p:nvPicPr>
          <p:cNvPr id="4" name="Содержимое 3" descr="Свод родительское собрание_10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/>
          <a:srcRect/>
          <a:stretch/>
        </p:blipFill>
        <p:spPr>
          <a:xfrm>
            <a:off x="1176866" y="2708920"/>
            <a:ext cx="6912769" cy="1440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Шкала перевода первичного балла в отметку по 5-балльной шкале 2017 г.</a:t>
            </a:r>
          </a:p>
        </p:txBody>
      </p:sp>
      <p:pic>
        <p:nvPicPr>
          <p:cNvPr id="5" name="Содержимое 4" descr="Свод родительское собрание_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37780" y="2564904"/>
            <a:ext cx="6973335" cy="2808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</TotalTime>
  <Words>302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Натуральные материалы</vt:lpstr>
      <vt:lpstr>Родительское собрание «ОГЭ 2018»</vt:lpstr>
      <vt:lpstr>ОГЭ (9 класс) 2018</vt:lpstr>
      <vt:lpstr>Слайд 3</vt:lpstr>
      <vt:lpstr>Проект расписания ГИА – 9 на 2018 год</vt:lpstr>
      <vt:lpstr>Проект расписания ГИА – 9 на 2018 год</vt:lpstr>
      <vt:lpstr>Планируемые изменения в КИМ ОГЭ - 2018</vt:lpstr>
      <vt:lpstr>Шкала перевода первичного балла в отметку по 5-балльной шкале 2017 г.</vt:lpstr>
      <vt:lpstr>Шкала перевода первичного балла в отметку по 5-балльной шкале 2017 г.</vt:lpstr>
      <vt:lpstr>Шкала перевода первичного балла в отметку по 5-балльной шкале 2017 г.</vt:lpstr>
      <vt:lpstr>Условия поступления в 10 класс</vt:lpstr>
      <vt:lpstr>Поддержим наших детей во время экзамена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Kostya</dc:creator>
  <cp:lastModifiedBy>Kostya</cp:lastModifiedBy>
  <cp:revision>8</cp:revision>
  <dcterms:created xsi:type="dcterms:W3CDTF">2018-01-09T09:46:09Z</dcterms:created>
  <dcterms:modified xsi:type="dcterms:W3CDTF">2018-01-09T11:26:35Z</dcterms:modified>
</cp:coreProperties>
</file>