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9" r:id="rId4"/>
    <p:sldId id="270" r:id="rId5"/>
    <p:sldId id="263" r:id="rId6"/>
    <p:sldId id="267" r:id="rId7"/>
    <p:sldId id="283" r:id="rId8"/>
    <p:sldId id="269" r:id="rId9"/>
    <p:sldId id="271" r:id="rId10"/>
    <p:sldId id="272" r:id="rId11"/>
    <p:sldId id="275" r:id="rId12"/>
    <p:sldId id="276" r:id="rId13"/>
    <p:sldId id="261" r:id="rId14"/>
    <p:sldId id="284" r:id="rId15"/>
    <p:sldId id="290" r:id="rId16"/>
    <p:sldId id="28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-4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Знаете ли вы, что такое прививка</c:v>
                </c:pt>
                <c:pt idx="1">
                  <c:v>Делаете ли вы прививки</c:v>
                </c:pt>
                <c:pt idx="2">
                  <c:v>С какой целью вы делаете прививки</c:v>
                </c:pt>
                <c:pt idx="3">
                  <c:v>Может ли прививка вызвать осложнения</c:v>
                </c:pt>
                <c:pt idx="4">
                  <c:v>Главная привина отказа от прививки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150</c:v>
                </c:pt>
                <c:pt idx="1">
                  <c:v>43</c:v>
                </c:pt>
                <c:pt idx="2">
                  <c:v>8</c:v>
                </c:pt>
                <c:pt idx="3">
                  <c:v>98</c:v>
                </c:pt>
                <c:pt idx="4">
                  <c:v>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Знаете ли вы, что такое прививка</c:v>
                </c:pt>
                <c:pt idx="1">
                  <c:v>Делаете ли вы прививки</c:v>
                </c:pt>
                <c:pt idx="2">
                  <c:v>С какой целью вы делаете прививки</c:v>
                </c:pt>
                <c:pt idx="3">
                  <c:v>Может ли прививка вызвать осложнения</c:v>
                </c:pt>
                <c:pt idx="4">
                  <c:v>Главная привина отказа от прививки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</c:v>
                </c:pt>
                <c:pt idx="1">
                  <c:v>59</c:v>
                </c:pt>
                <c:pt idx="2">
                  <c:v>13</c:v>
                </c:pt>
                <c:pt idx="3">
                  <c:v>26</c:v>
                </c:pt>
                <c:pt idx="4">
                  <c:v>27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Знаете ли вы, что такое прививка</c:v>
                </c:pt>
                <c:pt idx="1">
                  <c:v>Делаете ли вы прививки</c:v>
                </c:pt>
                <c:pt idx="2">
                  <c:v>С какой целью вы делаете прививки</c:v>
                </c:pt>
                <c:pt idx="3">
                  <c:v>Может ли прививка вызвать осложнения</c:v>
                </c:pt>
                <c:pt idx="4">
                  <c:v>Главная привина отказа от прививки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45</c:v>
                </c:pt>
                <c:pt idx="2">
                  <c:v>72</c:v>
                </c:pt>
                <c:pt idx="3">
                  <c:v>25</c:v>
                </c:pt>
                <c:pt idx="4">
                  <c:v>25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Знаете ли вы, что такое прививка</c:v>
                </c:pt>
                <c:pt idx="1">
                  <c:v>Делаете ли вы прививки</c:v>
                </c:pt>
                <c:pt idx="2">
                  <c:v>С какой целью вы делаете прививки</c:v>
                </c:pt>
                <c:pt idx="3">
                  <c:v>Может ли прививка вызвать осложнения</c:v>
                </c:pt>
                <c:pt idx="4">
                  <c:v>Главная привина отказа от прививки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2">
                  <c:v>58</c:v>
                </c:pt>
                <c:pt idx="4">
                  <c:v>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412352"/>
        <c:axId val="20976768"/>
      </c:barChart>
      <c:catAx>
        <c:axId val="51412352"/>
        <c:scaling>
          <c:orientation val="minMax"/>
        </c:scaling>
        <c:delete val="0"/>
        <c:axPos val="b"/>
        <c:majorTickMark val="out"/>
        <c:minorTickMark val="none"/>
        <c:tickLblPos val="nextTo"/>
        <c:crossAx val="20976768"/>
        <c:crosses val="autoZero"/>
        <c:auto val="1"/>
        <c:lblAlgn val="ctr"/>
        <c:lblOffset val="100"/>
        <c:noMultiLvlLbl val="0"/>
      </c:catAx>
      <c:valAx>
        <c:axId val="20976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1412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4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99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89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675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10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280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47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84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877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103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51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60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58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9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3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64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1D020CF-D89D-4AC0-872C-7CC88B2EAD1C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AB7F730-F6A4-4B15-83FA-5F4D80B67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38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4325" y="873940"/>
            <a:ext cx="9144000" cy="938676"/>
          </a:xfrm>
        </p:spPr>
        <p:txBody>
          <a:bodyPr/>
          <a:lstStyle/>
          <a:p>
            <a:r>
              <a:rPr lang="ru-RU" sz="5400" dirty="0"/>
              <a:t>Самые опасные вирусы мира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38210" y="5745345"/>
            <a:ext cx="2557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Авторы проекта:</a:t>
            </a:r>
          </a:p>
          <a:p>
            <a:r>
              <a:rPr lang="ru-RU" dirty="0" err="1"/>
              <a:t>Писаченко</a:t>
            </a:r>
            <a:r>
              <a:rPr lang="ru-RU" dirty="0"/>
              <a:t> Никита 7Б</a:t>
            </a:r>
          </a:p>
          <a:p>
            <a:r>
              <a:rPr lang="ru-RU" dirty="0" err="1"/>
              <a:t>Даушев</a:t>
            </a:r>
            <a:r>
              <a:rPr lang="ru-RU" dirty="0"/>
              <a:t> Денис 7Б</a:t>
            </a:r>
          </a:p>
        </p:txBody>
      </p:sp>
    </p:spTree>
    <p:extLst>
      <p:ext uri="{BB962C8B-B14F-4D97-AF65-F5344CB8AC3E}">
        <p14:creationId xmlns:p14="http://schemas.microsoft.com/office/powerpoint/2010/main" val="11771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пути передачи ВИЧ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Через кровь и прочие жидкости организма человека (при использовании многоразовых нестерильных хирургических инструментов и игл шприцов)</a:t>
            </a:r>
          </a:p>
          <a:p>
            <a:r>
              <a:rPr lang="ru-RU" dirty="0"/>
              <a:t>От ВИЧ – инфицированной матери к ребёнку</a:t>
            </a:r>
          </a:p>
        </p:txBody>
      </p:sp>
    </p:spTree>
    <p:extLst>
      <p:ext uri="{BB962C8B-B14F-4D97-AF65-F5344CB8AC3E}">
        <p14:creationId xmlns:p14="http://schemas.microsoft.com/office/powerpoint/2010/main" val="2225697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ВИЧ в теле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5784" y="2438399"/>
            <a:ext cx="3038754" cy="4302266"/>
          </a:xfrm>
        </p:spPr>
        <p:txBody>
          <a:bodyPr/>
          <a:lstStyle/>
          <a:p>
            <a:r>
              <a:rPr lang="ru-RU" dirty="0"/>
              <a:t>Прячется в лимфоузлах</a:t>
            </a:r>
          </a:p>
          <a:p>
            <a:r>
              <a:rPr lang="ru-RU" dirty="0"/>
              <a:t>Препятствует обновлению Т-хелперов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753" y="2438399"/>
            <a:ext cx="6290208" cy="393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104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Оппортунистические инфекции.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40589" y="2438399"/>
            <a:ext cx="3362435" cy="4148518"/>
          </a:xfrm>
        </p:spPr>
        <p:txBody>
          <a:bodyPr/>
          <a:lstStyle/>
          <a:p>
            <a:r>
              <a:rPr lang="ru-RU" dirty="0"/>
              <a:t>Не опасны для здорового человека</a:t>
            </a:r>
          </a:p>
          <a:p>
            <a:r>
              <a:rPr lang="ru-RU" dirty="0"/>
              <a:t>Смертельны для ВИЧ – инфицированных</a:t>
            </a:r>
          </a:p>
          <a:p>
            <a:r>
              <a:rPr lang="ru-RU" dirty="0"/>
              <a:t>Простуда</a:t>
            </a:r>
          </a:p>
          <a:p>
            <a:r>
              <a:rPr lang="ru-RU" dirty="0"/>
              <a:t>Лимфома (первые стадии)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650" y="2438399"/>
            <a:ext cx="6159601" cy="34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2650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Вирус Гриппа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77196"/>
            <a:ext cx="4270167" cy="33584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549" y="2739709"/>
            <a:ext cx="4698774" cy="352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481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C2D0DE-3125-42C2-894F-ABD772674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Вакцинация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2B6561-CFD5-42ED-9CF8-061667035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76458" y="2438399"/>
            <a:ext cx="3926566" cy="4419601"/>
          </a:xfrm>
        </p:spPr>
        <p:txBody>
          <a:bodyPr/>
          <a:lstStyle/>
          <a:p>
            <a:r>
              <a:rPr lang="ru-RU" dirty="0"/>
              <a:t>введение антигенного материала с целью вызвать иммунитет к болезни, который предотвратит заражение или ослабит его отрицательные последствия</a:t>
            </a:r>
          </a:p>
        </p:txBody>
      </p:sp>
      <p:pic>
        <p:nvPicPr>
          <p:cNvPr id="5" name="Рисунок 4" descr="Изображение выглядит как человек, держит, женщина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A869DCF-984D-4C70-AFE4-FD5F57C2F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549" y="2438399"/>
            <a:ext cx="5905671" cy="332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9750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73462361"/>
              </p:ext>
            </p:extLst>
          </p:nvPr>
        </p:nvGraphicFramePr>
        <p:xfrm>
          <a:off x="973777" y="332509"/>
          <a:ext cx="10355283" cy="6525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5337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Мы узнали что такое вирус,</a:t>
            </a:r>
          </a:p>
          <a:p>
            <a:r>
              <a:rPr lang="ru-RU" dirty="0"/>
              <a:t>Выяснили какие вирусы являются наиболее опасными для человека,</a:t>
            </a:r>
          </a:p>
          <a:p>
            <a:r>
              <a:rPr lang="ru-RU" dirty="0"/>
              <a:t>Узнали что происходит с человеком после заражения </a:t>
            </a:r>
            <a:r>
              <a:rPr lang="ru-RU" dirty="0" smtClean="0"/>
              <a:t>Гриппом.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0574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6474" y="714647"/>
            <a:ext cx="3911825" cy="727300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Цель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6474" y="1441947"/>
            <a:ext cx="10515600" cy="1111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- </a:t>
            </a:r>
            <a:r>
              <a:rPr lang="ru-RU" sz="2000" dirty="0"/>
              <a:t> Рассмотреть 6</a:t>
            </a:r>
            <a:r>
              <a:rPr lang="ru-RU" sz="2000" dirty="0" smtClean="0"/>
              <a:t> </a:t>
            </a:r>
            <a:r>
              <a:rPr lang="ru-RU" sz="2000" dirty="0"/>
              <a:t>самых опасных вирусов мира, включая вирус иммунодефицита человека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26473" y="2931922"/>
            <a:ext cx="916794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Задачи проекта:</a:t>
            </a:r>
          </a:p>
          <a:p>
            <a:r>
              <a:rPr lang="ru-RU" sz="2000" dirty="0"/>
              <a:t>-    Узнать, что такое вирус</a:t>
            </a:r>
          </a:p>
          <a:p>
            <a:r>
              <a:rPr lang="ru-RU" sz="2000" dirty="0"/>
              <a:t>-    Выяснить % смертности человека от определённого вируса</a:t>
            </a:r>
          </a:p>
          <a:p>
            <a:pPr marL="285750" indent="-285750">
              <a:buFontTx/>
              <a:buChar char="-"/>
            </a:pPr>
            <a:r>
              <a:rPr lang="ru-RU" sz="2000" dirty="0"/>
              <a:t>Узнать, как вирус попадает в тело человека</a:t>
            </a:r>
          </a:p>
          <a:p>
            <a:pPr marL="285750" indent="-285750">
              <a:buFontTx/>
              <a:buChar char="-"/>
            </a:pPr>
            <a:r>
              <a:rPr lang="ru-RU" sz="2000" dirty="0"/>
              <a:t>Понять, как вирус развивается внутри человека и можно ли от него избавиться</a:t>
            </a:r>
          </a:p>
          <a:p>
            <a:pPr marL="285750" indent="-285750">
              <a:buFontTx/>
              <a:buChar char="-"/>
            </a:pPr>
            <a:r>
              <a:rPr lang="ru-RU" sz="2000" dirty="0"/>
              <a:t>Выяснить что такое </a:t>
            </a:r>
            <a:r>
              <a:rPr lang="ru-RU" sz="2000" dirty="0" smtClean="0"/>
              <a:t>вирус Гриппа</a:t>
            </a:r>
            <a:endParaRPr lang="ru-RU" sz="2000" dirty="0"/>
          </a:p>
          <a:p>
            <a:pPr marL="285750" indent="-285750">
              <a:buFontTx/>
              <a:buChar char="-"/>
            </a:pPr>
            <a:r>
              <a:rPr lang="ru-RU" sz="2000" dirty="0"/>
              <a:t>Изучить отношение людей к прививке на примере прививки от гриппа</a:t>
            </a:r>
          </a:p>
        </p:txBody>
      </p:sp>
    </p:spTree>
    <p:extLst>
      <p:ext uri="{BB962C8B-B14F-4D97-AF65-F5344CB8AC3E}">
        <p14:creationId xmlns:p14="http://schemas.microsoft.com/office/powerpoint/2010/main" val="13415965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501244"/>
          </a:xfrm>
        </p:spPr>
        <p:txBody>
          <a:bodyPr>
            <a:normAutofit/>
          </a:bodyPr>
          <a:lstStyle/>
          <a:p>
            <a:r>
              <a:rPr lang="ru-RU" dirty="0" smtClean="0"/>
              <a:t>Гипотеза</a:t>
            </a:r>
            <a:br>
              <a:rPr lang="ru-RU" dirty="0" smtClean="0"/>
            </a:br>
            <a:r>
              <a:rPr lang="ru-RU" dirty="0" smtClean="0"/>
              <a:t>Если мы будем больше знать о вирус, то мы сможем осуществлять профилактику заражения своего здоровья ,а в случае заражения – умело противостоять ему.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14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76000"/>
                <a:satMod val="180000"/>
              </a:schemeClr>
              <a:schemeClr val="bg2">
                <a:tint val="80000"/>
                <a:satMod val="120000"/>
                <a:lumMod val="18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объек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D02667C5-89A7-416D-8BF2-3F0E5C64A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033" y="1020176"/>
            <a:ext cx="6240990" cy="4384295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081548"/>
            <a:ext cx="3333495" cy="1504335"/>
          </a:xfrm>
        </p:spPr>
        <p:txBody>
          <a:bodyPr>
            <a:normAutofit/>
          </a:bodyPr>
          <a:lstStyle/>
          <a:p>
            <a:r>
              <a:rPr lang="ru-RU" sz="2400"/>
              <a:t>Что такое вирус?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2666999"/>
            <a:ext cx="3333496" cy="3124201"/>
          </a:xfrm>
        </p:spPr>
        <p:txBody>
          <a:bodyPr anchor="t">
            <a:normAutofit/>
          </a:bodyPr>
          <a:lstStyle/>
          <a:p>
            <a:r>
              <a:rPr lang="ru-RU" sz="1600"/>
              <a:t>Вирус – это неклеточная форма жизни, которая не может воспроизводиться вне живой клетки. В переводе с латинского virus означает «яд, ядовитое начало».</a:t>
            </a:r>
            <a:br>
              <a:rPr lang="ru-RU" sz="1600"/>
            </a:br>
            <a:r>
              <a:rPr lang="ru-RU" sz="1600"/>
              <a:t>Это мельчайшие возбудители инфекционных болезней (но не все инфекционные заболевания вызваны вирусами). </a:t>
            </a:r>
          </a:p>
        </p:txBody>
      </p:sp>
    </p:spTree>
    <p:extLst>
      <p:ext uri="{BB962C8B-B14F-4D97-AF65-F5344CB8AC3E}">
        <p14:creationId xmlns:p14="http://schemas.microsoft.com/office/powerpoint/2010/main" val="1533159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Ротавирус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0124" y="2667000"/>
            <a:ext cx="4827090" cy="3124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11" y="1690688"/>
            <a:ext cx="4621693" cy="3443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038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Вирус бешенства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36" y="2071561"/>
            <a:ext cx="6276455" cy="353191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529" y="3331030"/>
            <a:ext cx="5229817" cy="3293918"/>
          </a:xfrm>
        </p:spPr>
      </p:pic>
    </p:spTree>
    <p:extLst>
      <p:ext uri="{BB962C8B-B14F-4D97-AF65-F5344CB8AC3E}">
        <p14:creationId xmlns:p14="http://schemas.microsoft.com/office/powerpoint/2010/main" val="3613176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A9671B-FC95-4B9A-9AE1-9ADA66F2B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Вирус Гепатита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E42EA01-350B-4D03-AD15-5F6CF37CB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7166" y="2666999"/>
            <a:ext cx="3155857" cy="3124201"/>
          </a:xfrm>
        </p:spPr>
        <p:txBody>
          <a:bodyPr/>
          <a:lstStyle/>
          <a:p>
            <a:r>
              <a:rPr lang="ru-RU" dirty="0"/>
              <a:t>заболевание печени воспалительного характера инфекционной или неинфекционной этиологии.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825716C-010B-43B6-88AF-20E34D4B0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10" y="1861457"/>
            <a:ext cx="6020300" cy="447630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0F298F6-4D00-4F0D-9455-D8DEEF2193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853" y="2325189"/>
            <a:ext cx="3155857" cy="401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081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Вирус иммунодефицита человека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047" y="2667000"/>
            <a:ext cx="3193243" cy="3124200"/>
          </a:xfrm>
        </p:spPr>
      </p:pic>
    </p:spTree>
    <p:extLst>
      <p:ext uri="{BB962C8B-B14F-4D97-AF65-F5344CB8AC3E}">
        <p14:creationId xmlns:p14="http://schemas.microsoft.com/office/powerpoint/2010/main" val="3497163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такое ВИЧ?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 ВИЧ – вирус иммунодефицита </a:t>
            </a:r>
            <a:r>
              <a:rPr lang="ru-RU" dirty="0"/>
              <a:t>человека. Это вирус, поражающий и уничтожающий иммунную систему человека. </a:t>
            </a:r>
            <a:endParaRPr lang="ru-RU" sz="2400" dirty="0"/>
          </a:p>
          <a:p>
            <a:r>
              <a:rPr lang="ru-RU" sz="2400" dirty="0"/>
              <a:t> СПИД – синдром приобретённого иммунного дефицита</a:t>
            </a:r>
          </a:p>
        </p:txBody>
      </p:sp>
    </p:spTree>
    <p:extLst>
      <p:ext uri="{BB962C8B-B14F-4D97-AF65-F5344CB8AC3E}">
        <p14:creationId xmlns:p14="http://schemas.microsoft.com/office/powerpoint/2010/main" val="1643356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11837</TotalTime>
  <Words>264</Words>
  <Application>Microsoft Office PowerPoint</Application>
  <PresentationFormat>Произвольный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Параллакс</vt:lpstr>
      <vt:lpstr>Самые опасные вирусы мира</vt:lpstr>
      <vt:lpstr>Цель проекта:</vt:lpstr>
      <vt:lpstr>Гипотеза Если мы будем больше знать о вирус, то мы сможем осуществлять профилактику заражения своего здоровья ,а в случае заражения – умело противостоять ему.</vt:lpstr>
      <vt:lpstr>Что такое вирус?</vt:lpstr>
      <vt:lpstr>Ротавирус</vt:lpstr>
      <vt:lpstr>Вирус бешенства</vt:lpstr>
      <vt:lpstr> Вирус Гепатита</vt:lpstr>
      <vt:lpstr>Вирус иммунодефицита человека</vt:lpstr>
      <vt:lpstr>Что такое ВИЧ?</vt:lpstr>
      <vt:lpstr>Основные пути передачи ВИЧ</vt:lpstr>
      <vt:lpstr>Развитие ВИЧ в теле человека</vt:lpstr>
      <vt:lpstr>Оппортунистические инфекции.</vt:lpstr>
      <vt:lpstr>Вирус Гриппа</vt:lpstr>
      <vt:lpstr>Вакцинация</vt:lpstr>
      <vt:lpstr>Презентация PowerPoint</vt:lpstr>
      <vt:lpstr>Вывод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 опасные вирусы мира</dc:title>
  <dc:creator>Ddaush</dc:creator>
  <cp:lastModifiedBy>Ионова Ирина Владимировна</cp:lastModifiedBy>
  <cp:revision>55</cp:revision>
  <dcterms:created xsi:type="dcterms:W3CDTF">2017-11-17T14:43:05Z</dcterms:created>
  <dcterms:modified xsi:type="dcterms:W3CDTF">2018-01-09T09:11:57Z</dcterms:modified>
</cp:coreProperties>
</file>