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02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853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53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152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6637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01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9223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84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34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211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6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26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1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11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15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35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A284F-77C3-463D-B51E-073BF5697E1E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0C5318-D10E-4B39-8065-75D0E1A70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26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a-RU" dirty="0" smtClean="0"/>
              <a:t/>
            </a:r>
            <a:br>
              <a:rPr lang="ba-RU" dirty="0" smtClean="0"/>
            </a:br>
            <a:r>
              <a:rPr lang="ba-RU" dirty="0" smtClean="0"/>
              <a:t>Сәбәп һөйләм.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51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Һайланма диктант.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a-RU" sz="3600" dirty="0" smtClean="0"/>
              <a:t>   Мин интернатта уҡыйым. Йоҡоға китер алдынан йыш ҡына шуны уйлайым: ошо минутта әсәйем ни эш бөтөрә икән. Эйе, беҙ уның буш торған сағын күргәнебеҙ юҡ шул. Ял иткәндә лә, ниндәйҙер эш башҡара. Ул эштән ҡайтып инә лә, кейемен алыштырып, бөтмәҫ-төкәнмәҫ өй эштәренә тотона: ашарға әҙерләй, шул арала таҫтамалдарҙы йыуып ала. Ҡустымдың өйгә эштәрен тикшерә, еп иләй, телевизор ҡарағанда шәл бәйләй</a:t>
            </a:r>
            <a:r>
              <a:rPr lang="ba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36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ba-RU" dirty="0" smtClean="0"/>
              <a:t>   </a:t>
            </a:r>
            <a:r>
              <a:rPr lang="ba-RU" sz="3200" dirty="0" smtClean="0"/>
              <a:t>Һәр саҡ шат, көләс, яғымлы. Ул ҡайтып инеү менән, өй эсе йәмләнә. Шуға беҙ ҡустым менән йыр сығарҙыҡ:</a:t>
            </a:r>
          </a:p>
          <a:p>
            <a:r>
              <a:rPr lang="ba-RU" sz="3200" dirty="0"/>
              <a:t> </a:t>
            </a:r>
            <a:r>
              <a:rPr lang="ba-RU" sz="3200" dirty="0" smtClean="0"/>
              <a:t>                   Ҡыҙарып ҡояш сыҡҡан кеүек,</a:t>
            </a:r>
          </a:p>
          <a:p>
            <a:r>
              <a:rPr lang="ba-RU" sz="3200" dirty="0"/>
              <a:t> </a:t>
            </a:r>
            <a:r>
              <a:rPr lang="ba-RU" sz="3200" dirty="0" smtClean="0"/>
              <a:t>                   Әсәйем ҡайтып килә.</a:t>
            </a:r>
          </a:p>
          <a:p>
            <a:r>
              <a:rPr lang="ba-RU" sz="3200" dirty="0"/>
              <a:t> </a:t>
            </a:r>
            <a:r>
              <a:rPr lang="ba-RU" sz="3200" dirty="0" smtClean="0"/>
              <a:t>  Мин әсәйемде ныҡ һағынғанлыҡтан, бер аҙна бик оҙаҡ ваҡыт кеүек тойола. Шулай ҙа уҡыуыма зарар килтермәйем, сөнки, өслөләрҙе күрһә, әсәйемдең алсаҡ йөҙөн болот ҡаплай.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164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a-RU" dirty="0" smtClean="0"/>
              <a:t>                        Сағыштырыу.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a-RU" sz="4000" dirty="0" smtClean="0"/>
              <a:t>1. Иртәнсәк таң һарыһынан китеп, кис күҙ бәйләнгәс кенә ҡайталар.</a:t>
            </a:r>
          </a:p>
          <a:p>
            <a:r>
              <a:rPr lang="ba-RU" sz="4000" dirty="0" smtClean="0"/>
              <a:t>2. Ныязғол да улай иреп киткәс, таштар сәскә атыр инде.</a:t>
            </a:r>
          </a:p>
          <a:p>
            <a:endParaRPr lang="ba-RU" sz="4000" dirty="0"/>
          </a:p>
          <a:p>
            <a:r>
              <a:rPr lang="ba-RU" sz="4000" dirty="0" smtClean="0"/>
              <a:t>                                                            (Һ.Дәүләтшина)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0868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</TotalTime>
  <Words>180</Words>
  <Application>Microsoft Office PowerPoint</Application>
  <PresentationFormat>Произвольный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Грань</vt:lpstr>
      <vt:lpstr> Сәбәп һөйләм.</vt:lpstr>
      <vt:lpstr>                   Һайланма диктант.</vt:lpstr>
      <vt:lpstr>Презентация PowerPoint</vt:lpstr>
      <vt:lpstr>                        Сағыштырыу.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Егерменсе ғинуар. Сәбәп һөйләм.</dc:title>
  <dc:creator>Ученик</dc:creator>
  <cp:lastModifiedBy>Пользователь</cp:lastModifiedBy>
  <cp:revision>4</cp:revision>
  <dcterms:created xsi:type="dcterms:W3CDTF">2017-01-20T04:33:35Z</dcterms:created>
  <dcterms:modified xsi:type="dcterms:W3CDTF">2018-01-09T13:48:36Z</dcterms:modified>
</cp:coreProperties>
</file>