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3" r:id="rId4"/>
    <p:sldId id="257" r:id="rId5"/>
    <p:sldId id="274" r:id="rId6"/>
    <p:sldId id="258" r:id="rId7"/>
    <p:sldId id="259" r:id="rId8"/>
    <p:sldId id="270" r:id="rId9"/>
    <p:sldId id="260" r:id="rId10"/>
    <p:sldId id="261" r:id="rId11"/>
    <p:sldId id="262" r:id="rId12"/>
    <p:sldId id="264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7FFB8-4125-4C9A-97B5-B8833549244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966DB-A205-4DE9-8A7A-47D1718036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00263"/>
          </a:xfrm>
        </p:spPr>
        <p:txBody>
          <a:bodyPr>
            <a:normAutofit/>
          </a:bodyPr>
          <a:lstStyle/>
          <a:p>
            <a:r>
              <a:rPr lang="ru-RU" dirty="0" smtClean="0"/>
              <a:t>Реализация сетевого проекта для учащихся 3 класса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Огнева С.В.</a:t>
            </a:r>
            <a:endParaRPr lang="ru-RU" dirty="0"/>
          </a:p>
        </p:txBody>
      </p:sp>
      <p:pic>
        <p:nvPicPr>
          <p:cNvPr id="24578" name="Picture 2" descr="Геометрик_анкетировани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74727"/>
            <a:ext cx="1714512" cy="2821349"/>
          </a:xfrm>
          <a:prstGeom prst="rect">
            <a:avLst/>
          </a:prstGeom>
          <a:noFill/>
        </p:spPr>
      </p:pic>
      <p:pic>
        <p:nvPicPr>
          <p:cNvPr id="24580" name="Picture 4" descr="https://lh3.googleusercontent.com/yUdIb1CVCtu5i6pnmCJuKOIcd4aOhf6utWdVMgxK-w-Hi8VnJ2ziBOnGw6SRvbTlJZ52Dd4bwGqrCBGKw0e0VaXGhSBK6boOhyeo6rTiJ3nZO_RO5pWiaHOTbvevsa9dZhfL-db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099" y="2458317"/>
            <a:ext cx="7235937" cy="1327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Загадки орнамента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20826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05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64293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343361"/>
            <a:ext cx="3643306" cy="551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программой </a:t>
            </a:r>
            <a:r>
              <a:rPr lang="en-US" dirty="0" smtClean="0"/>
              <a:t>mind42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708004"/>
            <a:ext cx="8229600" cy="4310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акроним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360124"/>
            <a:ext cx="3390915" cy="396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1462"/>
            <a:ext cx="86028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успешности команд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1214438"/>
            <a:ext cx="9143999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5313" y="1157288"/>
            <a:ext cx="79533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798047"/>
            <a:ext cx="8229600" cy="4130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819150"/>
            <a:ext cx="9144000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14290"/>
            <a:ext cx="8229600" cy="551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Облако слов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1242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1071546"/>
            <a:ext cx="330517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143380"/>
            <a:ext cx="64484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1"/>
            <a:ext cx="9501222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123</TotalTime>
  <Words>28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Реализация сетевого проекта для учащихся 3 класса</vt:lpstr>
      <vt:lpstr>Подготовительный этап</vt:lpstr>
      <vt:lpstr>Слайд 3</vt:lpstr>
      <vt:lpstr>Подготовительный этап</vt:lpstr>
      <vt:lpstr>Подготовительный этап</vt:lpstr>
      <vt:lpstr>Слайд 6</vt:lpstr>
      <vt:lpstr>Слайд 7</vt:lpstr>
      <vt:lpstr>Облако слов </vt:lpstr>
      <vt:lpstr>Слайд 9</vt:lpstr>
      <vt:lpstr>Загадки орнамента</vt:lpstr>
      <vt:lpstr>Слайд 11</vt:lpstr>
      <vt:lpstr>Слайд 12</vt:lpstr>
      <vt:lpstr>Работа с программой mind42</vt:lpstr>
      <vt:lpstr>акроним</vt:lpstr>
      <vt:lpstr>Слайд 15</vt:lpstr>
      <vt:lpstr>Карта успешности команд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17</cp:revision>
  <dcterms:created xsi:type="dcterms:W3CDTF">2018-01-04T14:04:50Z</dcterms:created>
  <dcterms:modified xsi:type="dcterms:W3CDTF">2018-01-09T14:29:39Z</dcterms:modified>
</cp:coreProperties>
</file>