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60" r:id="rId6"/>
    <p:sldId id="261" r:id="rId7"/>
    <p:sldId id="262" r:id="rId8"/>
    <p:sldId id="263" r:id="rId9"/>
    <p:sldId id="259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 snapToGrid="0">
      <p:cViewPr varScale="1">
        <p:scale>
          <a:sx n="54" d="100"/>
          <a:sy n="54" d="100"/>
        </p:scale>
        <p:origin x="-114" y="-4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E936C-6AB1-48A9-8F9E-F56266208025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C55ED-3193-4BFE-9413-DC8054A0DC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603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E936C-6AB1-48A9-8F9E-F56266208025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C55ED-3193-4BFE-9413-DC8054A0DC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5263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E936C-6AB1-48A9-8F9E-F56266208025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C55ED-3193-4BFE-9413-DC8054A0DC4B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393648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E936C-6AB1-48A9-8F9E-F56266208025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C55ED-3193-4BFE-9413-DC8054A0DC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2033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E936C-6AB1-48A9-8F9E-F56266208025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C55ED-3193-4BFE-9413-DC8054A0DC4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668732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E936C-6AB1-48A9-8F9E-F56266208025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C55ED-3193-4BFE-9413-DC8054A0DC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1001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E936C-6AB1-48A9-8F9E-F56266208025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C55ED-3193-4BFE-9413-DC8054A0DC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4868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E936C-6AB1-48A9-8F9E-F56266208025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C55ED-3193-4BFE-9413-DC8054A0DC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52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E936C-6AB1-48A9-8F9E-F56266208025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C55ED-3193-4BFE-9413-DC8054A0DC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731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E936C-6AB1-48A9-8F9E-F56266208025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C55ED-3193-4BFE-9413-DC8054A0DC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5694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E936C-6AB1-48A9-8F9E-F56266208025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C55ED-3193-4BFE-9413-DC8054A0DC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9166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E936C-6AB1-48A9-8F9E-F56266208025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C55ED-3193-4BFE-9413-DC8054A0DC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2063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E936C-6AB1-48A9-8F9E-F56266208025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C55ED-3193-4BFE-9413-DC8054A0DC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1464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E936C-6AB1-48A9-8F9E-F56266208025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C55ED-3193-4BFE-9413-DC8054A0DC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888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E936C-6AB1-48A9-8F9E-F56266208025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C55ED-3193-4BFE-9413-DC8054A0DC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253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E936C-6AB1-48A9-8F9E-F56266208025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C55ED-3193-4BFE-9413-DC8054A0DC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922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5E936C-6AB1-48A9-8F9E-F56266208025}" type="datetimeFigureOut">
              <a:rPr lang="ru-RU" smtClean="0"/>
              <a:t>30.11.2016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23C55ED-3193-4BFE-9413-DC8054A0DC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1933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a-RU" b="1" i="1" dirty="0" smtClean="0"/>
              <a:t>ШТК «Сифат»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38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a-RU" b="1" i="1" dirty="0" smtClean="0"/>
              <a:t>                   Антонимдарын табырға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ba-RU" sz="6000" dirty="0" smtClean="0"/>
              <a:t>Еүеш, ҡыҫҡа, хаҡ, иркен, батыр, йәш, кәкере, ябыҡ, йомшаҡ, кире, һирәк, ҡуйы, оҙон, һимеҙ.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56138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a-RU" dirty="0" smtClean="0"/>
              <a:t>                              </a:t>
            </a:r>
            <a:r>
              <a:rPr lang="ba-RU" b="1" i="1" dirty="0" smtClean="0"/>
              <a:t>Викторина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ba-RU" sz="2800" dirty="0" smtClean="0"/>
              <a:t>1. Ниндәй ике сифатты киреһенән уҡығанда икенсе мәғәнәле сифат яһала?</a:t>
            </a:r>
          </a:p>
          <a:p>
            <a:r>
              <a:rPr lang="ba-RU" sz="2800" dirty="0" smtClean="0"/>
              <a:t>2. Аҡ, бәләкәй, ҙур, йәш, йәшел, ҡалалағы, ҡыҙыл, өҫтәге сифаттары нисек исемләшә ала?</a:t>
            </a:r>
          </a:p>
          <a:p>
            <a:r>
              <a:rPr lang="ba-RU" sz="2800" dirty="0" smtClean="0"/>
              <a:t>3. Кәкере, тура сифаттары исемләшә аламы?</a:t>
            </a:r>
          </a:p>
          <a:p>
            <a:r>
              <a:rPr lang="ba-RU" sz="2800" dirty="0" smtClean="0"/>
              <a:t>4. Ҡас, тай ҡылымдарынан сифат яһағыҙ. Улар нисек яһала?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09070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ba-RU" dirty="0" smtClean="0"/>
          </a:p>
          <a:p>
            <a:pPr marL="0" indent="0">
              <a:buNone/>
            </a:pPr>
            <a:r>
              <a:rPr lang="ba-RU" dirty="0" smtClean="0"/>
              <a:t>    </a:t>
            </a:r>
            <a:r>
              <a:rPr lang="ba-RU" sz="4000" dirty="0" smtClean="0"/>
              <a:t>5. Исемләшкән ниндәй сифаттар беләһегеҙ?</a:t>
            </a:r>
          </a:p>
          <a:p>
            <a:pPr marL="0" indent="0">
              <a:buNone/>
            </a:pPr>
            <a:r>
              <a:rPr lang="ba-RU" sz="4000" dirty="0"/>
              <a:t> </a:t>
            </a:r>
            <a:r>
              <a:rPr lang="ba-RU" sz="4000" dirty="0" smtClean="0"/>
              <a:t>  6. От, һиҙ ҡылымдарынан нисек сифат яһап була?</a:t>
            </a:r>
          </a:p>
          <a:p>
            <a:r>
              <a:rPr lang="ba-RU" sz="4000" dirty="0" smtClean="0"/>
              <a:t>7. Төш, һал ҡылымдарынан сифат яһағыҙ</a:t>
            </a:r>
            <a:r>
              <a:rPr lang="ru-RU" sz="4000" dirty="0" smtClean="0"/>
              <a:t>. Улар </a:t>
            </a:r>
            <a:r>
              <a:rPr lang="ru-RU" sz="4000" dirty="0" err="1" smtClean="0"/>
              <a:t>ниндәй</a:t>
            </a:r>
            <a:r>
              <a:rPr lang="ru-RU" sz="4000" dirty="0" smtClean="0"/>
              <a:t> </a:t>
            </a:r>
            <a:r>
              <a:rPr lang="ru-RU" sz="4000" dirty="0" err="1" smtClean="0"/>
              <a:t>ялғау</a:t>
            </a:r>
            <a:r>
              <a:rPr lang="ru-RU" sz="4000" dirty="0" smtClean="0"/>
              <a:t> </a:t>
            </a:r>
            <a:r>
              <a:rPr lang="ru-RU" sz="4000" dirty="0" err="1" smtClean="0"/>
              <a:t>менән</a:t>
            </a:r>
            <a:r>
              <a:rPr lang="ru-RU" sz="4000" dirty="0" smtClean="0"/>
              <a:t> </a:t>
            </a:r>
            <a:r>
              <a:rPr lang="ru-RU" sz="4000" dirty="0" err="1" smtClean="0"/>
              <a:t>яһала</a:t>
            </a:r>
            <a:r>
              <a:rPr lang="ru-RU" sz="4000" dirty="0" smtClean="0"/>
              <a:t>?</a:t>
            </a:r>
          </a:p>
          <a:p>
            <a:r>
              <a:rPr lang="ba-RU" sz="4000" dirty="0" smtClean="0"/>
              <a:t>8. Ем исеменән ниндәй сифаттар яһала?</a:t>
            </a:r>
          </a:p>
        </p:txBody>
      </p:sp>
    </p:spTree>
    <p:extLst>
      <p:ext uri="{BB962C8B-B14F-4D97-AF65-F5344CB8AC3E}">
        <p14:creationId xmlns:p14="http://schemas.microsoft.com/office/powerpoint/2010/main" val="272962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ba-RU" sz="4000" dirty="0" smtClean="0"/>
              <a:t>9</a:t>
            </a:r>
            <a:r>
              <a:rPr lang="ba-RU" sz="3200" dirty="0" smtClean="0"/>
              <a:t>. Аҡ, һау ҡылымдары сифат яһай аламы?</a:t>
            </a:r>
          </a:p>
          <a:p>
            <a:r>
              <a:rPr lang="ba-RU" sz="3200" dirty="0" smtClean="0"/>
              <a:t>10. Төҫтө күрһәткән ниндәй сифаттың тәүге хәрефен алып ташлаһаң, «аймаҡ» мәғәнәһен биргән исем килеп сыға?</a:t>
            </a:r>
          </a:p>
          <a:p>
            <a:r>
              <a:rPr lang="ba-RU" sz="3200" dirty="0" smtClean="0"/>
              <a:t>11. Ниндәй балыҡ исемдәрендә сифаттар осрай?</a:t>
            </a:r>
          </a:p>
          <a:p>
            <a:r>
              <a:rPr lang="ba-RU" sz="3200" dirty="0" smtClean="0"/>
              <a:t>12. Ниндәй ҡош исемдәрендә сифаттар осрай?</a:t>
            </a:r>
          </a:p>
        </p:txBody>
      </p:sp>
    </p:spTree>
    <p:extLst>
      <p:ext uri="{BB962C8B-B14F-4D97-AF65-F5344CB8AC3E}">
        <p14:creationId xmlns:p14="http://schemas.microsoft.com/office/powerpoint/2010/main" val="632161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                                 Шарада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4800" dirty="0" err="1" smtClean="0"/>
              <a:t>Беренсе</a:t>
            </a:r>
            <a:r>
              <a:rPr lang="ba-RU" sz="4800" dirty="0" smtClean="0"/>
              <a:t>һе – әсетке, икенсеһе – емеш-еләк иҙелмәһенән йәйеп киптерелгән ашамлыҡ, тулы көйө – «шөрләй» һүҙенең синонимы.</a:t>
            </a:r>
          </a:p>
          <a:p>
            <a:pPr marL="0" indent="0">
              <a:buNone/>
            </a:pPr>
            <a:r>
              <a:rPr lang="ba-RU" sz="4800" dirty="0" smtClean="0"/>
              <a:t>Был ниндәй һүҙ</a:t>
            </a:r>
            <a:r>
              <a:rPr lang="ru-RU" sz="4800" dirty="0" smtClean="0"/>
              <a:t>?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951139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ba-RU" sz="4800" dirty="0" smtClean="0"/>
              <a:t>Беренсеһе – «сит» мәғәнәһендәге исем, икенсеһе – «кипкән» мәғәнәһендәге сифат, тулы көйө «үтә әсе» йәки «киҫкен» мәғәнәһендәге сифат.</a:t>
            </a:r>
          </a:p>
          <a:p>
            <a:pPr marL="0" indent="0">
              <a:buNone/>
            </a:pPr>
            <a:r>
              <a:rPr lang="ba-RU" sz="4800" dirty="0" smtClean="0"/>
              <a:t>Был ниндәй һүҙ була</a:t>
            </a:r>
            <a:r>
              <a:rPr lang="ru-RU" sz="4800" dirty="0" smtClean="0"/>
              <a:t>?</a:t>
            </a:r>
            <a:r>
              <a:rPr lang="ba-RU" sz="4800" dirty="0" smtClean="0"/>
              <a:t> 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786053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a-RU" b="1" i="1" dirty="0" smtClean="0"/>
              <a:t>                            Шаян Һорауҙар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ba-RU" sz="4800" dirty="0" smtClean="0"/>
              <a:t>1. Ниндәй төҫлө диңгеҙҙәр </a:t>
            </a:r>
            <a:r>
              <a:rPr lang="ba-RU" sz="4800" dirty="0" smtClean="0"/>
              <a:t>була?</a:t>
            </a:r>
            <a:endParaRPr lang="ba-RU" sz="4800" dirty="0" smtClean="0"/>
          </a:p>
          <a:p>
            <a:r>
              <a:rPr lang="ba-RU" sz="4800" dirty="0" smtClean="0"/>
              <a:t>2. Ниндәй йыл бер генә көн </a:t>
            </a:r>
            <a:r>
              <a:rPr lang="ba-RU" sz="4800" dirty="0" smtClean="0"/>
              <a:t>була?</a:t>
            </a:r>
            <a:endParaRPr lang="ba-RU" sz="4800" dirty="0" smtClean="0"/>
          </a:p>
          <a:p>
            <a:r>
              <a:rPr lang="ba-RU" sz="4800" dirty="0" smtClean="0"/>
              <a:t>3. Йот, ҡыш, саҡ, тай, тау, </a:t>
            </a:r>
            <a:r>
              <a:rPr lang="ba-RU" sz="4800" dirty="0"/>
              <a:t>һ</a:t>
            </a:r>
            <a:r>
              <a:rPr lang="ba-RU" sz="4800" dirty="0" smtClean="0"/>
              <a:t>ыу, ыу исемдәренең алдына ҡайһы сифатты ҡуйып, ниндәй яңы һүҙ яһап </a:t>
            </a:r>
            <a:r>
              <a:rPr lang="ba-RU" sz="4800" dirty="0" smtClean="0"/>
              <a:t>була?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61411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ba-RU" sz="4800" dirty="0" smtClean="0"/>
              <a:t>4. Бал, ҡар, ҡуҙ, суҡ, тоҙ, ус, һаҙ исемдәренә һәм йом, ҡал, ҡас ҡылымдарына ниндәй төҫ күрһәткән сифатты ҡушып, яңы исем яһап була?</a:t>
            </a:r>
          </a:p>
          <a:p>
            <a:r>
              <a:rPr lang="ba-RU" sz="4800" dirty="0" smtClean="0"/>
              <a:t>5. Һыуҙы иләктә тотоп буламы</a:t>
            </a:r>
            <a:r>
              <a:rPr lang="ru-RU" sz="4800" dirty="0" smtClean="0"/>
              <a:t>?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63415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                     </a:t>
            </a:r>
            <a:r>
              <a:rPr lang="ru-RU" b="1" i="1" dirty="0" err="1" smtClean="0"/>
              <a:t>Билд</a:t>
            </a:r>
            <a:r>
              <a:rPr lang="ba-RU" b="1" i="1" dirty="0" smtClean="0"/>
              <a:t>ә буйынса тап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ba-RU" sz="6000" dirty="0" smtClean="0"/>
              <a:t>Предметтың билдәләрен генә һанап сығырға, күрше команда дөрөҫ яуап табырға тейеш.</a:t>
            </a:r>
          </a:p>
        </p:txBody>
      </p:sp>
    </p:spTree>
    <p:extLst>
      <p:ext uri="{BB962C8B-B14F-4D97-AF65-F5344CB8AC3E}">
        <p14:creationId xmlns:p14="http://schemas.microsoft.com/office/powerpoint/2010/main" val="281046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34</TotalTime>
  <Words>349</Words>
  <Application>Microsoft Office PowerPoint</Application>
  <PresentationFormat>Произвольный</PresentationFormat>
  <Paragraphs>30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Грань</vt:lpstr>
      <vt:lpstr>ШТК «Сифат»</vt:lpstr>
      <vt:lpstr>                              Викторина</vt:lpstr>
      <vt:lpstr>Презентация PowerPoint</vt:lpstr>
      <vt:lpstr>Презентация PowerPoint</vt:lpstr>
      <vt:lpstr>                                 Шарада</vt:lpstr>
      <vt:lpstr>Презентация PowerPoint</vt:lpstr>
      <vt:lpstr>                            Шаян Һорауҙар</vt:lpstr>
      <vt:lpstr>Презентация PowerPoint</vt:lpstr>
      <vt:lpstr>                     Билдә буйынса тап</vt:lpstr>
      <vt:lpstr>                   Антонимдарын табырға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ШТК «Сифат»</dc:title>
  <dc:creator>Ученик</dc:creator>
  <cp:lastModifiedBy>Пользователь</cp:lastModifiedBy>
  <cp:revision>6</cp:revision>
  <dcterms:created xsi:type="dcterms:W3CDTF">2016-11-29T04:33:45Z</dcterms:created>
  <dcterms:modified xsi:type="dcterms:W3CDTF">2016-11-30T03:24:42Z</dcterms:modified>
</cp:coreProperties>
</file>