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7BC00-6EC4-453B-995D-B2D2A2F4398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76ABA-9523-406D-B6CC-7A6ED6D11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/>
              <a:t>Сифаттарҙың исем урынында килеүе һәм һөйләмдәге роле </a:t>
            </a:r>
            <a:r>
              <a:rPr lang="ba-RU" i="1" dirty="0" smtClean="0"/>
              <a:t>(6 класс)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i="1" dirty="0" smtClean="0"/>
              <a:t>Сифат булып килеү осрағы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000" dirty="0" smtClean="0"/>
              <a:t>Аҡыллы ул – алтын ҡул.</a:t>
            </a:r>
          </a:p>
          <a:p>
            <a:r>
              <a:rPr lang="ba-RU" sz="4000" dirty="0" smtClean="0"/>
              <a:t>Наҙан кеше һуҡырҙан яман,</a:t>
            </a:r>
          </a:p>
          <a:p>
            <a:r>
              <a:rPr lang="ba-RU" sz="4000" dirty="0"/>
              <a:t>я</a:t>
            </a:r>
            <a:r>
              <a:rPr lang="ba-RU" sz="4000" dirty="0" smtClean="0"/>
              <a:t>лҡау кеше барынан яман.</a:t>
            </a:r>
          </a:p>
          <a:p>
            <a:r>
              <a:rPr lang="ba-RU" sz="4000" dirty="0" smtClean="0"/>
              <a:t>Изге кеше Иҙел кисә.</a:t>
            </a:r>
          </a:p>
          <a:p>
            <a:r>
              <a:rPr lang="ba-RU" sz="4000" dirty="0" smtClean="0"/>
              <a:t>Ҡурҡаҡ кешенең йоҙроғо кеҫәһендә була.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i="1" dirty="0" smtClean="0"/>
              <a:t>Исем булып килеү осрағы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400" dirty="0" smtClean="0"/>
              <a:t>Һөнәрленең ҡулы алтын, аҡыллының аҡылы алтын.</a:t>
            </a:r>
          </a:p>
          <a:p>
            <a:r>
              <a:rPr lang="ba-RU" sz="4400" dirty="0" smtClean="0"/>
              <a:t>Ялҡау ике эшләр.</a:t>
            </a:r>
          </a:p>
          <a:p>
            <a:r>
              <a:rPr lang="ba-RU" sz="4400" dirty="0" smtClean="0"/>
              <a:t>Изгенең күңеле – көҙгө.</a:t>
            </a:r>
          </a:p>
          <a:p>
            <a:r>
              <a:rPr lang="ba-RU" sz="4400" dirty="0" smtClean="0"/>
              <a:t>Ҡурҡаҡ үҙ күләгәһенән ҡурҡҡан,күҫәк алып һуҡҡан.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70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Сифаттарҙың исем урынында килеүе һәм һөйләмдәге роле (6 класс)</vt:lpstr>
      <vt:lpstr>Сифат булып килеү осрағы</vt:lpstr>
      <vt:lpstr>Исем булып килеү осрағы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Сифаттарҙың исем урынында килеүе һәм һөйләмдәге роле (6 класс)</dc:title>
  <dc:creator>Кабинет (4)</dc:creator>
  <cp:lastModifiedBy>Кабинет (4)</cp:lastModifiedBy>
  <cp:revision>3</cp:revision>
  <dcterms:created xsi:type="dcterms:W3CDTF">2017-12-01T04:58:36Z</dcterms:created>
  <dcterms:modified xsi:type="dcterms:W3CDTF">2017-12-08T08:47:52Z</dcterms:modified>
</cp:coreProperties>
</file>