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napToGrid="0">
      <p:cViewPr varScale="1">
        <p:scale>
          <a:sx n="59" d="100"/>
          <a:sy n="59" d="100"/>
        </p:scale>
        <p:origin x="-10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80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68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69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825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612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14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390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23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89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20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87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7EEAE-EC15-4728-8B1A-D363759BE4B6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D97B8-6D03-4966-A58A-86C1B13E7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065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ba-RU" b="1" dirty="0" smtClean="0"/>
              <a:t/>
            </a:r>
            <a:br>
              <a:rPr lang="ba-RU" b="1" dirty="0" smtClean="0"/>
            </a:br>
            <a:r>
              <a:rPr lang="ba-RU" b="1" dirty="0" smtClean="0"/>
              <a:t>Әҫәрҙең композицияһы һәм сюжеты.Художество методы.Реализм һәм тәнҡитле реализм хаҡында ҡабатлау</a:t>
            </a:r>
            <a:r>
              <a:rPr lang="ba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08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5400" b="1" dirty="0" smtClean="0"/>
              <a:t>       Композиция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5400" i="1" dirty="0" smtClean="0"/>
              <a:t>Художестволы әҫәрҙең ҡоролошо, структураһы,уның айырым өлөштәренең урынлашыу тәртибе.</a:t>
            </a:r>
            <a:endParaRPr lang="ru-RU" sz="5400" i="1" dirty="0"/>
          </a:p>
        </p:txBody>
      </p:sp>
    </p:spTree>
    <p:extLst>
      <p:ext uri="{BB962C8B-B14F-4D97-AF65-F5344CB8AC3E}">
        <p14:creationId xmlns:p14="http://schemas.microsoft.com/office/powerpoint/2010/main" val="264262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5400" b="1" dirty="0" smtClean="0"/>
              <a:t>      Сюжет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i="1" dirty="0" smtClean="0"/>
              <a:t>Кеше тормошоноң, </a:t>
            </a:r>
            <a:r>
              <a:rPr lang="ba-RU" sz="4800" i="1" dirty="0"/>
              <a:t>а</a:t>
            </a:r>
            <a:r>
              <a:rPr lang="ba-RU" sz="4800" i="1" dirty="0" smtClean="0"/>
              <a:t>йырым характерҙар үҫешенең, улар араһындағы мөнәсәбәттәрҙең типиклаштырылған ағымы ул. Сюжет композицияның төп, хәл иткес өлөшөн тәшкил итә.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324306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5400" b="1" dirty="0" smtClean="0"/>
              <a:t>Автор характеристикаһы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i="1" dirty="0" smtClean="0"/>
              <a:t>Әҙәби геройҙарға туранан – тура үҙ исеменән баһа биреүе, уларҙың эш-хәрәкәттәрен нарыҡлауы.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271073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5400" b="1" dirty="0" smtClean="0"/>
              <a:t>Телмәр характеристикаһы.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i="1" dirty="0" smtClean="0"/>
              <a:t>Персонаждар үҙ телмәре, һөйләшеүе аша эшмәкәрлегенә бирелгән характеристика.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90467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5400" b="1" dirty="0" smtClean="0"/>
              <a:t>Тәнҡитле реализм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a-RU" sz="4800" i="1" dirty="0" smtClean="0"/>
              <a:t>Тормоштоң тиҫкәре күренештәрен дөрөҫ һәм тәрән итеп һүрәтләү алымы.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239921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79</Words>
  <Application>Microsoft Office PowerPoint</Application>
  <PresentationFormat>Произвольный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 Әҫәрҙең композицияһы һәм сюжеты.Художество методы.Реализм һәм тәнҡитле реализм хаҡында ҡабатлау.</vt:lpstr>
      <vt:lpstr>       Композиция</vt:lpstr>
      <vt:lpstr>      Сюжет</vt:lpstr>
      <vt:lpstr>Автор характеристикаһы</vt:lpstr>
      <vt:lpstr>Телмәр характеристикаһы.</vt:lpstr>
      <vt:lpstr>Тәнҡитле реализм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март. Әҫәрҙең композицияһы һәм сюжеты.Художество методы.Реализм һәм тәнҡитле реализм хаҡында ҡабатлау.</dc:title>
  <dc:creator>Ученик</dc:creator>
  <cp:lastModifiedBy>Пользователь</cp:lastModifiedBy>
  <cp:revision>4</cp:revision>
  <dcterms:created xsi:type="dcterms:W3CDTF">2017-03-17T06:26:33Z</dcterms:created>
  <dcterms:modified xsi:type="dcterms:W3CDTF">2018-01-09T13:27:00Z</dcterms:modified>
</cp:coreProperties>
</file>