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013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11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3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88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518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399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296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15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89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D9DC2-D4DD-4F51-9E1E-3EC15AF8E68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3A27D-4EBB-4864-92B1-9F91DF151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534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/>
              <a:t>95-се күнегеү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e-BY" dirty="0" smtClean="0"/>
              <a:t>.</a:t>
            </a:r>
            <a:r>
              <a:rPr lang="be-BY" dirty="0"/>
              <a:t/>
            </a:r>
            <a:br>
              <a:rPr lang="be-BY" dirty="0"/>
            </a:br>
            <a:r>
              <a:rPr lang="be-BY" sz="4400" dirty="0"/>
              <a:t>1)Паровоз гудок бирҙе лә, яй ғына ҡуҙғалып китте</a:t>
            </a:r>
            <a:r>
              <a:rPr lang="be-BY" sz="4400" dirty="0" smtClean="0"/>
              <a:t>.</a:t>
            </a:r>
          </a:p>
          <a:p>
            <a:endParaRPr lang="be-BY" sz="4400" dirty="0"/>
          </a:p>
          <a:p>
            <a:r>
              <a:rPr lang="be-BY" sz="4400" dirty="0" smtClean="0"/>
              <a:t> </a:t>
            </a:r>
            <a:r>
              <a:rPr lang="be-BY" sz="4400" dirty="0"/>
              <a:t>2)Уҡытыусы килеп инде лә, дәрес башланды. 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4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Фразеологик берәмектәр.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5400" dirty="0" smtClean="0"/>
              <a:t>Ғәйбәт һатыр, терһәк яҡын да бит,тешләп булмай, ай менән көндәй, ай күрҙе,ҡояш алды, үҙәккә үткән.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2717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/>
              <a:t>3</a:t>
            </a:r>
            <a:r>
              <a:rPr lang="ru-RU" dirty="0" smtClean="0"/>
              <a:t>)Мин берс</a:t>
            </a:r>
            <a:r>
              <a:rPr lang="be-BY" dirty="0" smtClean="0"/>
              <a:t>ә</a:t>
            </a:r>
            <a:r>
              <a:rPr lang="ru-RU" dirty="0" smtClean="0"/>
              <a:t> </a:t>
            </a:r>
            <a:r>
              <a:rPr lang="ru-RU" dirty="0" err="1" smtClean="0"/>
              <a:t>уйланам</a:t>
            </a:r>
            <a:r>
              <a:rPr lang="ru-RU" dirty="0" smtClean="0"/>
              <a:t>, </a:t>
            </a:r>
            <a:r>
              <a:rPr lang="ru-RU" dirty="0" err="1" smtClean="0"/>
              <a:t>берсә</a:t>
            </a:r>
            <a:r>
              <a:rPr lang="ru-RU" dirty="0" smtClean="0"/>
              <a:t> </a:t>
            </a:r>
            <a:r>
              <a:rPr lang="ru-RU" dirty="0" err="1" smtClean="0"/>
              <a:t>борсолам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400" dirty="0" smtClean="0"/>
              <a:t>4) Бала тороп йүгергәйне, әсә лә торҙо.</a:t>
            </a:r>
          </a:p>
          <a:p>
            <a:r>
              <a:rPr lang="be-BY" sz="4400" dirty="0" smtClean="0"/>
              <a:t>5) Ҡояш сыҡты ла, көн асылып китте.</a:t>
            </a:r>
          </a:p>
          <a:p>
            <a:r>
              <a:rPr lang="be-BY" sz="4400" dirty="0" smtClean="0"/>
              <a:t>6) Әҙ генә ваҡыт үтте, шулай ҙа мин күпте эшләп өлгөрҙөм.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2483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Һорауҙар.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000" dirty="0" smtClean="0"/>
              <a:t>Теркәүесһеҙ теҙмә ҡушма һөйләмдәрҙәге ябай һөйләмдәр үҙ – ара нисек бәйләнгәндәр?</a:t>
            </a:r>
          </a:p>
          <a:p>
            <a:r>
              <a:rPr lang="be-BY" sz="4000" dirty="0" smtClean="0"/>
              <a:t>Теркәүесһеҙ теҙмә ҡушма һөйләмдә ниндәй тыныш билдәләре ҡуйыла?</a:t>
            </a:r>
          </a:p>
          <a:p>
            <a:r>
              <a:rPr lang="be-BY" sz="4000" dirty="0" smtClean="0"/>
              <a:t>Ни өсөн?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826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5400" dirty="0" smtClean="0"/>
              <a:t>Теркәүесһеҙ теҙмә ҡушма һөйләмдәрҙә тыныш билдәләре.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8449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Конкурс.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6000" dirty="0" smtClean="0"/>
              <a:t>Үҙегеҙ яратҡан ҡошто тасуирлағыҙ.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59647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dirty="0" smtClean="0"/>
              <a:t>Ҡағиҙәләр.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400" dirty="0" smtClean="0"/>
              <a:t>Береһе икенсһенең мәғәнәһен асыҡлап килгән һөйләмдәр араһына </a:t>
            </a:r>
            <a:r>
              <a:rPr lang="be-BY" sz="4400" b="1" dirty="0" smtClean="0"/>
              <a:t>ике нөктә ҡуйыла: </a:t>
            </a:r>
            <a:r>
              <a:rPr lang="be-BY" sz="4400" dirty="0" smtClean="0"/>
              <a:t>1.</a:t>
            </a:r>
            <a:r>
              <a:rPr lang="be-BY" sz="4400" b="1" dirty="0" smtClean="0"/>
              <a:t> </a:t>
            </a:r>
            <a:r>
              <a:rPr lang="be-BY" sz="4400" dirty="0" smtClean="0"/>
              <a:t>Сөнәғәт яҡ – яғына ҡаранып,бала саҡтарын </a:t>
            </a:r>
            <a:r>
              <a:rPr lang="be-BY" sz="4400" smtClean="0"/>
              <a:t>иҫкә төшөрә: </a:t>
            </a:r>
            <a:r>
              <a:rPr lang="be-BY" sz="4400" dirty="0" smtClean="0"/>
              <a:t>бәләкәй сағында ул ошо әрәмәлекте нисә тапҡыр гиҙеп сыҡҡан.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2470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 dirty="0" smtClean="0"/>
              <a:t>Һыҙыҡ.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e-BY" sz="4400" dirty="0" smtClean="0"/>
              <a:t>Бер – береһенә ҡаршы ҡуйыла торған күренеш, хәл – ваҡиғаларҙы белдерә торған һөйләмдәр араһында.</a:t>
            </a:r>
          </a:p>
          <a:p>
            <a:r>
              <a:rPr lang="be-BY" sz="4400" dirty="0" smtClean="0"/>
              <a:t>Береһен икенсеһе дөйөмләштереп килгән һөйләм алдынан.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060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 dirty="0" smtClean="0"/>
              <a:t>Нөктәле өтөр.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4800" dirty="0" smtClean="0"/>
              <a:t>Ябай һөйләмдәрҙең үҙҙәрендә тыныш билдәләре булһа йәки улар, бик тарҡау булып, бер – береһенә тығыҙ бәйләнмәгән булһалар.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683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e-BY" b="1" dirty="0" smtClean="0"/>
              <a:t>Өтөр.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e-BY" sz="5400" dirty="0" smtClean="0"/>
              <a:t>Ҡалған осраҡтарҙа ҡуйыла.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824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196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95-се күнегеү</vt:lpstr>
      <vt:lpstr>3)Мин берсә уйланам, берсә борсолам.</vt:lpstr>
      <vt:lpstr>Һорауҙар.</vt:lpstr>
      <vt:lpstr>Презентация PowerPoint</vt:lpstr>
      <vt:lpstr>Конкурс.</vt:lpstr>
      <vt:lpstr>Ҡағиҙәләр.</vt:lpstr>
      <vt:lpstr>Һыҙыҡ.</vt:lpstr>
      <vt:lpstr>Нөктәле өтөр.</vt:lpstr>
      <vt:lpstr>Өтөр.</vt:lpstr>
      <vt:lpstr>Фразеологик берәмектәр.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Өйгә эште тикшереү. -се күнегеү. Паровоз гудок бирҙе лә, яй ғына ҡуҙғалып китте. )Уҡытыусы килеп инде лә,</dc:title>
  <dc:creator>Пользователь</dc:creator>
  <cp:lastModifiedBy>Пользователь</cp:lastModifiedBy>
  <cp:revision>9</cp:revision>
  <dcterms:created xsi:type="dcterms:W3CDTF">2016-10-16T15:07:56Z</dcterms:created>
  <dcterms:modified xsi:type="dcterms:W3CDTF">2018-01-09T14:02:27Z</dcterms:modified>
</cp:coreProperties>
</file>