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5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819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53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5473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539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7886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82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94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5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39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796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67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468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4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037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376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68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D69A3-6F3D-4C6B-B8B2-D5A25328038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EA2552-B368-4D3D-BB82-F8FB0F2D45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97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a-RU" b="1" dirty="0" smtClean="0"/>
              <a:t>Тест 3сирек(9 класс)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16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9.Мысыр университетында белем алған ҡыҙ Фәхретдиновтың ҡайһы әҫәр геройы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800" dirty="0" smtClean="0"/>
              <a:t>А) «Әсмә»;</a:t>
            </a:r>
          </a:p>
          <a:p>
            <a:r>
              <a:rPr lang="ba-RU" sz="4800" dirty="0" smtClean="0"/>
              <a:t>Б) «Сәлимә»;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4983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a-RU" sz="2800" b="1" i="1" dirty="0" smtClean="0"/>
              <a:t>10.Болғар дәүләте һәм тарихы тураһындағы мәҡәләләре Р.Фәхретдиновты ниндәй өлкә белгесе итеп күрһәтә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яҙыусы;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тарихсы;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мәғрифәтсе;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)фольклорсы;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сәйәсмән.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2374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11.Р.Фәхретдиновтың «Әсмә»романында төп герой һуңынан ниндәй исем менән йөрөй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Зәйнәп;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Сәлимә;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Ғәлимә;</a:t>
            </a:r>
          </a:p>
          <a:p>
            <a:r>
              <a:rPr lang="ba-RU" sz="4800" dirty="0" smtClean="0"/>
              <a:t>г) Айһылыу;</a:t>
            </a:r>
          </a:p>
          <a:p>
            <a:pPr marL="0" indent="0">
              <a:buNone/>
            </a:pPr>
            <a:r>
              <a:rPr lang="ba-RU" sz="4800" dirty="0" smtClean="0"/>
              <a:t>  ғ) Ғәзимә.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4430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12.1912 йылда ижад ителгән  «Тормош ҡорбандары», «Ватан ҡаһармандары» пьесаларының авторы кем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А.Таһиров;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Ф.Туйкин;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З.Ғ.Ниязбаев;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Д.Юлтый;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М.Ғафури.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6165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3205"/>
            <a:ext cx="10515600" cy="1325563"/>
          </a:xfrm>
        </p:spPr>
        <p:txBody>
          <a:bodyPr/>
          <a:lstStyle/>
          <a:p>
            <a:r>
              <a:rPr lang="ba-RU" b="1" i="1" dirty="0" smtClean="0"/>
              <a:t>13. «Башҡорт хәле»шиғырының авторы кем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 smtClean="0"/>
              <a:t>а) М.Ғафури;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Д.Юлтый;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С.Ҡудаш;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З.Һаҙи;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Аҡмулла.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3702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14. «Әтрәғәләмдәр»повесының авторы кем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 smtClean="0"/>
              <a:t>а) М.Ғафури;</a:t>
            </a:r>
          </a:p>
          <a:p>
            <a:r>
              <a:rPr lang="ba-RU" sz="4800" dirty="0" smtClean="0"/>
              <a:t>б) Д.Юлтый;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А.Таһиров;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С.Ҡудаш;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Ф.Сөләймәнов.</a:t>
            </a:r>
          </a:p>
        </p:txBody>
      </p:sp>
    </p:spTree>
    <p:extLst>
      <p:ext uri="{BB962C8B-B14F-4D97-AF65-F5344CB8AC3E}">
        <p14:creationId xmlns:p14="http://schemas.microsoft.com/office/powerpoint/2010/main" val="263934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15.С.Яҡшығолов ҡайһы йылдарҙа йәшәгән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 smtClean="0"/>
              <a:t>а) 1831 – 1896;</a:t>
            </a:r>
          </a:p>
          <a:p>
            <a:r>
              <a:rPr lang="ba-RU" sz="4800" dirty="0" smtClean="0"/>
              <a:t>б) 1889 – 1976;</a:t>
            </a:r>
          </a:p>
          <a:p>
            <a:r>
              <a:rPr lang="ba-RU" sz="4800" dirty="0" smtClean="0"/>
              <a:t>в) 1841 – 1907;</a:t>
            </a:r>
          </a:p>
          <a:p>
            <a:r>
              <a:rPr lang="ba-RU" sz="4800" dirty="0" smtClean="0"/>
              <a:t>г) 1871 – 1931;</a:t>
            </a:r>
          </a:p>
          <a:p>
            <a:r>
              <a:rPr lang="ba-RU" sz="4800" dirty="0" smtClean="0"/>
              <a:t>ғ) 1859 – 1936.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458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16.С.Яҡшығолов «Уҡыу кәрәк,ғилем,һөнәр,башҡорттарым!»тип ҡайһы шиғырында өндәшә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«Ҡурай»;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«Дим буйы»;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«Башҡорт ағаларыма хитап»;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«Башҡорт хәлдәре»;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«Таң ата».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3689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17.С.Яҡшығолов бөтә хеҙмәт ғүмерен ҡайһы ауылда йәшәп үткәрә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Илсеғол;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Дәүләкән;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Яңы Яппар;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Туҡһанбай.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6675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18.Фәтхелҡадир Сөләймәнов ҡайһы йылдарҙа йәшәгән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 smtClean="0"/>
              <a:t>а) 1831 – 1896;</a:t>
            </a:r>
          </a:p>
          <a:p>
            <a:r>
              <a:rPr lang="ba-RU" sz="4800" dirty="0" smtClean="0"/>
              <a:t>б) 1889 – 1976;</a:t>
            </a:r>
          </a:p>
          <a:p>
            <a:r>
              <a:rPr lang="ba-RU" sz="4800" dirty="0" smtClean="0"/>
              <a:t>в) 1841 – 1907;</a:t>
            </a:r>
          </a:p>
          <a:p>
            <a:r>
              <a:rPr lang="ba-RU" sz="4800" dirty="0" smtClean="0"/>
              <a:t>г) 1871 – 1931;</a:t>
            </a:r>
          </a:p>
          <a:p>
            <a:r>
              <a:rPr lang="ba-RU" sz="4800" dirty="0" smtClean="0"/>
              <a:t>ғ) 1859 – 1936.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3123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1.М.Өмөтбаев ҡайһы йылдарҙа йәшәгән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1831 – 1896;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1889 – 1976;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1841 – 1907;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1871 – 1931;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1859 – 1936.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2742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19.Был юлдар ҡайһы шиғырҙан </a:t>
            </a:r>
            <a:br>
              <a:rPr lang="ba-RU" b="1" i="1" dirty="0" smtClean="0"/>
            </a:br>
            <a:r>
              <a:rPr lang="ba-RU" b="1" i="1" dirty="0" smtClean="0"/>
              <a:t>Аямаған йәнен, түккән ҡанын,</a:t>
            </a:r>
            <a:br>
              <a:rPr lang="ba-RU" b="1" i="1" dirty="0" smtClean="0"/>
            </a:br>
            <a:r>
              <a:rPr lang="ba-RU" b="1" i="1" dirty="0" smtClean="0"/>
              <a:t>Ил бирмәгән яман-яттарға.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«Башҡорт моңо»;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«Йәйләүҙе һағынғанда»;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«Батыр»;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«Башҡорт егетенең йыры».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3454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20.Ф.Сөләймәновтың ҡайһы хикәйһе геройы рус араһына эшкә сығып китә,хатта исеме лә Тимофейға әйләнә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«Башҡорт йәйләүендә»;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«Ил өсөн»;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«Ҡасҡын»;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«Үләт»;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«Ҡурайсы Тимербай».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2494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21.С.Мираҫ,Б.Бикбай,Д.Юлтый кеүек авторҙар бер үк сюжетҡа ижад иткән драманың исеме нисек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«Батыр»;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«Аҡшам батыр»;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«Салауат батыр».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305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22.А.Инандың «Башҡорт туйы»тигән хеҙмәте ҡайһы өлкәгә ҡарай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тарих;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фольклор;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этнография;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тел;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әҙәбиәт.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0688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2.М.Өмөтбаев төп белемде ҡайҙа ала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Ырымбурҙа;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Ҡарғалылыа;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Өфөлә;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Дәүләкәндә;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Троицкиҙа.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234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3.М.Өмөтбаевтың «Татар нәхүһенең мохтасары»тигән хеҙмәте ҡайһы өлкәгә ҡарай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тарихҡа;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әҙәбиәт өлкәһенә;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фольклорға;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тел белеменә.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4607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4.Был өҙөк ҡайһы шиғырҙан                            Шифа тапһа берәү сиренә һыуҙан,</a:t>
            </a:r>
            <a:br>
              <a:rPr lang="ba-RU" b="1" i="1" dirty="0" smtClean="0"/>
            </a:br>
            <a:r>
              <a:rPr lang="ba-RU" b="1" i="1" dirty="0" smtClean="0"/>
              <a:t>Зарар килер берәүгә шул дарыуҙан.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«Һағыныу хаты»;</a:t>
            </a:r>
          </a:p>
          <a:p>
            <a:r>
              <a:rPr lang="ba-RU" sz="4800" dirty="0" smtClean="0"/>
              <a:t>б) «Ҡайыш менән йүкә»;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«Бер ҡалала гүзәл күрҙем»;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«Дуҫҡа»;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«Бәйет».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4918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5.М.Өмөтбаев рус шағирҙарынан кемдең әҫәрен башҡортсаға тәржемә итә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А.Пушкин;</a:t>
            </a:r>
          </a:p>
          <a:p>
            <a:r>
              <a:rPr lang="ba-RU" sz="4800" dirty="0"/>
              <a:t>б</a:t>
            </a:r>
            <a:r>
              <a:rPr lang="ba-RU" sz="4800" dirty="0" smtClean="0"/>
              <a:t>) М.Лермонтов;</a:t>
            </a:r>
          </a:p>
          <a:p>
            <a:r>
              <a:rPr lang="ba-RU" sz="4800" dirty="0"/>
              <a:t>в</a:t>
            </a:r>
            <a:r>
              <a:rPr lang="ba-RU" sz="4800" dirty="0" smtClean="0"/>
              <a:t>) С.Никитин;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Жуковский;</a:t>
            </a:r>
          </a:p>
          <a:p>
            <a:r>
              <a:rPr lang="ba-RU" sz="4800" dirty="0" smtClean="0"/>
              <a:t>Ғ) А.Некрасов.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2253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6.Р.Фәхретдинов ҡайһы йылдарҙа йәшәгән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 smtClean="0"/>
              <a:t>а) 1831 – 1896;</a:t>
            </a:r>
          </a:p>
          <a:p>
            <a:r>
              <a:rPr lang="ba-RU" sz="4800" dirty="0" smtClean="0"/>
              <a:t>б) 1889 – 1976;</a:t>
            </a:r>
          </a:p>
          <a:p>
            <a:r>
              <a:rPr lang="ba-RU" sz="4800" dirty="0" smtClean="0"/>
              <a:t>в) 1841 – 1907;</a:t>
            </a:r>
          </a:p>
          <a:p>
            <a:r>
              <a:rPr lang="ba-RU" sz="4800" dirty="0" smtClean="0"/>
              <a:t>г) 1871 – 1931;</a:t>
            </a:r>
          </a:p>
          <a:p>
            <a:r>
              <a:rPr lang="ba-RU" sz="4800" dirty="0" smtClean="0"/>
              <a:t>ғ) 1859 – 1936.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5108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7.Р.Фәхретдинов тәүге мәҙрәсә һабағын кемдән ала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a-RU" sz="4800" dirty="0"/>
              <a:t>а</a:t>
            </a:r>
            <a:r>
              <a:rPr lang="ba-RU" sz="4800" dirty="0" smtClean="0"/>
              <a:t>) Өфөлә;</a:t>
            </a:r>
          </a:p>
          <a:p>
            <a:r>
              <a:rPr lang="ba-RU" sz="4800" dirty="0" smtClean="0"/>
              <a:t>б) Шилселелә;                                                                                                       в) Ырымбурҙа;</a:t>
            </a:r>
          </a:p>
          <a:p>
            <a:r>
              <a:rPr lang="ba-RU" sz="4800" dirty="0"/>
              <a:t>г</a:t>
            </a:r>
            <a:r>
              <a:rPr lang="ba-RU" sz="4800" dirty="0" smtClean="0"/>
              <a:t>) Троицкиҙа;</a:t>
            </a:r>
          </a:p>
          <a:p>
            <a:r>
              <a:rPr lang="ba-RU" sz="4800" dirty="0"/>
              <a:t>ғ</a:t>
            </a:r>
            <a:r>
              <a:rPr lang="ba-RU" sz="4800" dirty="0" smtClean="0"/>
              <a:t>) Ҡазанда.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7129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b="1" i="1" dirty="0" smtClean="0"/>
              <a:t>8. «Аҫар» серияһындағы китаптарын Р.Фәхретдинов кемгә арнай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800" dirty="0" smtClean="0"/>
              <a:t>А) башҡорт зыялыларына;</a:t>
            </a:r>
          </a:p>
          <a:p>
            <a:r>
              <a:rPr lang="ba-RU" sz="4800" dirty="0" smtClean="0"/>
              <a:t>Б) байҙарға;</a:t>
            </a:r>
          </a:p>
          <a:p>
            <a:r>
              <a:rPr lang="ba-RU" sz="4800" dirty="0" smtClean="0"/>
              <a:t>В) күп ер биләүселәргә;</a:t>
            </a:r>
          </a:p>
          <a:p>
            <a:r>
              <a:rPr lang="ba-RU" sz="4800" dirty="0" smtClean="0"/>
              <a:t>Г) бурҙарға;</a:t>
            </a:r>
          </a:p>
          <a:p>
            <a:r>
              <a:rPr lang="ba-RU" sz="4800" dirty="0" smtClean="0"/>
              <a:t>Ғ) фәҡирҙәргә.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761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</TotalTime>
  <Words>678</Words>
  <Application>Microsoft Office PowerPoint</Application>
  <PresentationFormat>Широкоэкранный</PresentationFormat>
  <Paragraphs>124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Trebuchet MS</vt:lpstr>
      <vt:lpstr>Wingdings 3</vt:lpstr>
      <vt:lpstr>Грань</vt:lpstr>
      <vt:lpstr>Тест 3сирек(9 класс)</vt:lpstr>
      <vt:lpstr>1.М.Өмөтбаев ҡайһы йылдарҙа йәшәгән</vt:lpstr>
      <vt:lpstr>2.М.Өмөтбаев төп белемде ҡайҙа ала</vt:lpstr>
      <vt:lpstr>3.М.Өмөтбаевтың «Татар нәхүһенең мохтасары»тигән хеҙмәте ҡайһы өлкәгә ҡарай</vt:lpstr>
      <vt:lpstr>4.Был өҙөк ҡайһы шиғырҙан                            Шифа тапһа берәү сиренә һыуҙан, Зарар килер берәүгә шул дарыуҙан.</vt:lpstr>
      <vt:lpstr>5.М.Өмөтбаев рус шағирҙарынан кемдең әҫәрен башҡортсаға тәржемә итә</vt:lpstr>
      <vt:lpstr>6.Р.Фәхретдинов ҡайһы йылдарҙа йәшәгән</vt:lpstr>
      <vt:lpstr>7.Р.Фәхретдинов тәүге мәҙрәсә һабағын кемдән ала</vt:lpstr>
      <vt:lpstr>8. «Аҫар» серияһындағы китаптарын Р.Фәхретдинов кемгә арнай</vt:lpstr>
      <vt:lpstr>9.Мысыр университетында белем алған ҡыҙ Фәхретдиновтың ҡайһы әҫәр геройы</vt:lpstr>
      <vt:lpstr>10.Болғар дәүләте һәм тарихы тураһындағы мәҡәләләре Р.Фәхретдиновты ниндәй өлкә белгесе итеп күрһәтә</vt:lpstr>
      <vt:lpstr>11.Р.Фәхретдиновтың «Әсмә»романында төп герой һуңынан ниндәй исем менән йөрөй</vt:lpstr>
      <vt:lpstr>12.1912 йылда ижад ителгән  «Тормош ҡорбандары», «Ватан ҡаһармандары» пьесаларының авторы кем</vt:lpstr>
      <vt:lpstr>13. «Башҡорт хәле»шиғырының авторы кем</vt:lpstr>
      <vt:lpstr>14. «Әтрәғәләмдәр»повесының авторы кем</vt:lpstr>
      <vt:lpstr>15.С.Яҡшығолов ҡайһы йылдарҙа йәшәгән</vt:lpstr>
      <vt:lpstr>16.С.Яҡшығолов «Уҡыу кәрәк,ғилем,һөнәр,башҡорттарым!»тип ҡайһы шиғырында өндәшә</vt:lpstr>
      <vt:lpstr>17.С.Яҡшығолов бөтә хеҙмәт ғүмерен ҡайһы ауылда йәшәп үткәрә</vt:lpstr>
      <vt:lpstr>18.Фәтхелҡадир Сөләймәнов ҡайһы йылдарҙа йәшәгән</vt:lpstr>
      <vt:lpstr>19.Был юлдар ҡайһы шиғырҙан  Аямаған йәнен, түккән ҡанын, Ил бирмәгән яман-яттарға.</vt:lpstr>
      <vt:lpstr>20.Ф.Сөләймәновтың ҡайһы хикәйһе геройы рус араһына эшкә сығып китә,хатта исеме лә Тимофейға әйләнә</vt:lpstr>
      <vt:lpstr>21.С.Мираҫ,Б.Бикбай,Д.Юлтый кеүек авторҙар бер үк сюжетҡа ижад иткән драманың исеме нисек</vt:lpstr>
      <vt:lpstr>22.А.Инандың «Башҡорт туйы»тигән хеҙмәте ҡайһы өлкәгә ҡарай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3сирек(9 класс)</dc:title>
  <dc:creator>Ученик</dc:creator>
  <cp:lastModifiedBy>Ученик</cp:lastModifiedBy>
  <cp:revision>12</cp:revision>
  <dcterms:created xsi:type="dcterms:W3CDTF">2017-03-16T04:47:40Z</dcterms:created>
  <dcterms:modified xsi:type="dcterms:W3CDTF">2017-04-19T05:44:05Z</dcterms:modified>
</cp:coreProperties>
</file>