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1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9" autoAdjust="0"/>
    <p:restoredTop sz="94660"/>
  </p:normalViewPr>
  <p:slideViewPr>
    <p:cSldViewPr snapToGrid="0">
      <p:cViewPr varScale="1">
        <p:scale>
          <a:sx n="59" d="100"/>
          <a:sy n="59" d="100"/>
        </p:scale>
        <p:origin x="-102" y="-3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7A54C-E122-4F6D-B743-14D1516F96F2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072BA36E-87D4-4C9B-9414-F46B70A3B0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32292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7A54C-E122-4F6D-B743-14D1516F96F2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072BA36E-87D4-4C9B-9414-F46B70A3B0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28706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7A54C-E122-4F6D-B743-14D1516F96F2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072BA36E-87D4-4C9B-9414-F46B70A3B072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767615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7A54C-E122-4F6D-B743-14D1516F96F2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72BA36E-87D4-4C9B-9414-F46B70A3B0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4251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7A54C-E122-4F6D-B743-14D1516F96F2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72BA36E-87D4-4C9B-9414-F46B70A3B072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560728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7A54C-E122-4F6D-B743-14D1516F96F2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72BA36E-87D4-4C9B-9414-F46B70A3B0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64395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7A54C-E122-4F6D-B743-14D1516F96F2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BA36E-87D4-4C9B-9414-F46B70A3B0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31048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7A54C-E122-4F6D-B743-14D1516F96F2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BA36E-87D4-4C9B-9414-F46B70A3B0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16597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7A54C-E122-4F6D-B743-14D1516F96F2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BA36E-87D4-4C9B-9414-F46B70A3B0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76743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7A54C-E122-4F6D-B743-14D1516F96F2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072BA36E-87D4-4C9B-9414-F46B70A3B0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95001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7A54C-E122-4F6D-B743-14D1516F96F2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072BA36E-87D4-4C9B-9414-F46B70A3B0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60941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7A54C-E122-4F6D-B743-14D1516F96F2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072BA36E-87D4-4C9B-9414-F46B70A3B0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5704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7A54C-E122-4F6D-B743-14D1516F96F2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BA36E-87D4-4C9B-9414-F46B70A3B0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96082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7A54C-E122-4F6D-B743-14D1516F96F2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BA36E-87D4-4C9B-9414-F46B70A3B0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54514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7A54C-E122-4F6D-B743-14D1516F96F2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BA36E-87D4-4C9B-9414-F46B70A3B0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3184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7A54C-E122-4F6D-B743-14D1516F96F2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72BA36E-87D4-4C9B-9414-F46B70A3B0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92947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F7A54C-E122-4F6D-B743-14D1516F96F2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072BA36E-87D4-4C9B-9414-F46B70A3B0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9037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55000" lnSpcReduction="20000"/>
          </a:bodyPr>
          <a:lstStyle/>
          <a:p>
            <a:endParaRPr lang="ba-RU" sz="6600" b="1" dirty="0" smtClean="0"/>
          </a:p>
          <a:p>
            <a:r>
              <a:rPr lang="ba-RU" sz="6600" b="1" dirty="0" smtClean="0"/>
              <a:t>Теҙемдәр.</a:t>
            </a:r>
            <a:endParaRPr lang="ru-RU" sz="6600" b="1" dirty="0"/>
          </a:p>
        </p:txBody>
      </p:sp>
    </p:spTree>
    <p:extLst>
      <p:ext uri="{BB962C8B-B14F-4D97-AF65-F5344CB8AC3E}">
        <p14:creationId xmlns:p14="http://schemas.microsoft.com/office/powerpoint/2010/main" val="2328876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a-RU" b="1" dirty="0"/>
              <a:t>Һайланма </a:t>
            </a:r>
            <a:r>
              <a:rPr lang="ba-RU" b="1" dirty="0" smtClean="0"/>
              <a:t>диктант.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ba-RU" sz="3600" dirty="0"/>
              <a:t>1) Йәғәфәрҙең һуғыштан яраланып, госпиталдә ятҡан замандарҙа уҡ һынағаны бар ине: сырхауҙың хәле мөшкөлләнгән һайын, врачтар һиңә илтифатлыраҡ була бара, улар шаян һүҙ, көләмәс һөйләп, кәйефеңде күтәрергә тырыша.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355485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ba-RU" sz="4400" dirty="0" smtClean="0"/>
              <a:t>2) Ниндәй генә ауыр хәлгә тарыма, иң тәүҙә уны айыҡ аҡыл менән тикшереп ҡара, бөтә ыңғай һәм тиҫкәре яҡтарын тыныс ҡына күҙҙән кисер, ти торғайны Йәғәфәрҙәр ротаһының замполиты.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328575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a-RU" sz="4400" dirty="0" smtClean="0"/>
              <a:t>3) Була бит шулай: әҙәм балаһының уй-фекерен, күңел беркеткән ниәтен һис көтмәгән берәй осраҡлы хәл үҙгәртә лә ебәрә.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4209788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ba-RU" sz="4400" dirty="0" smtClean="0"/>
              <a:t>4) Үткенсе елдән дауыл ҡупмаған шикелле, бының ише еңел-елпе тойғоно ла йөрәккә шик сатҡыһы һалырҙай көс, тип уйламайһың, ләкин аң булырға кәрәк бындай саҡта.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909284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7</TotalTime>
  <Words>125</Words>
  <Application>Microsoft Office PowerPoint</Application>
  <PresentationFormat>Произвольный</PresentationFormat>
  <Paragraphs>7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Легкий дым</vt:lpstr>
      <vt:lpstr>Презентация PowerPoint</vt:lpstr>
      <vt:lpstr>Һайланма диктант.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Өсөнсө апрель.</dc:title>
  <dc:creator>Ученик</dc:creator>
  <cp:lastModifiedBy>Пользователь</cp:lastModifiedBy>
  <cp:revision>4</cp:revision>
  <dcterms:created xsi:type="dcterms:W3CDTF">2017-03-29T05:44:52Z</dcterms:created>
  <dcterms:modified xsi:type="dcterms:W3CDTF">2018-01-09T14:10:12Z</dcterms:modified>
</cp:coreProperties>
</file>