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02" y="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C591-D314-42D1-B745-701F2409D62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796-64DE-4053-8821-3F725AB59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011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C591-D314-42D1-B745-701F2409D62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796-64DE-4053-8821-3F725AB59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63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C591-D314-42D1-B745-701F2409D62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796-64DE-4053-8821-3F725AB59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526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C591-D314-42D1-B745-701F2409D62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796-64DE-4053-8821-3F725AB59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859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C591-D314-42D1-B745-701F2409D62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796-64DE-4053-8821-3F725AB59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897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C591-D314-42D1-B745-701F2409D62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796-64DE-4053-8821-3F725AB59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91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C591-D314-42D1-B745-701F2409D62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796-64DE-4053-8821-3F725AB59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395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C591-D314-42D1-B745-701F2409D62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796-64DE-4053-8821-3F725AB59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316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C591-D314-42D1-B745-701F2409D62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796-64DE-4053-8821-3F725AB59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825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C591-D314-42D1-B745-701F2409D62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796-64DE-4053-8821-3F725AB59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207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0C591-D314-42D1-B745-701F2409D62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796-64DE-4053-8821-3F725AB59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092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0C591-D314-42D1-B745-701F2409D62B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9A796-64DE-4053-8821-3F725AB594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41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07337"/>
            <a:ext cx="8520182" cy="3697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64366" y="5661248"/>
            <a:ext cx="7848872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20000"/>
              </a:spcBef>
              <a:spcAft>
                <a:spcPct val="0"/>
              </a:spcAft>
            </a:pPr>
            <a:r>
              <a:rPr lang="ru-RU" kern="0" dirty="0" smtClean="0">
                <a:solidFill>
                  <a:srgbClr val="000000"/>
                </a:solidFill>
                <a:latin typeface="Arial"/>
              </a:rPr>
              <a:t>Выполнила: Захарова А.Н.,</a:t>
            </a:r>
          </a:p>
          <a:p>
            <a:pPr lvl="0" algn="r" fontAlgn="base">
              <a:spcBef>
                <a:spcPct val="20000"/>
              </a:spcBef>
              <a:spcAft>
                <a:spcPct val="0"/>
              </a:spcAft>
            </a:pPr>
            <a:r>
              <a:rPr lang="ru-RU" kern="0" dirty="0" smtClean="0">
                <a:solidFill>
                  <a:srgbClr val="000000"/>
                </a:solidFill>
                <a:latin typeface="Arial"/>
              </a:rPr>
              <a:t>учитель </a:t>
            </a:r>
            <a:r>
              <a:rPr lang="ru-RU" kern="0" dirty="0">
                <a:solidFill>
                  <a:srgbClr val="000000"/>
                </a:solidFill>
                <a:latin typeface="Arial"/>
              </a:rPr>
              <a:t>английского </a:t>
            </a:r>
            <a:r>
              <a:rPr lang="ru-RU" kern="0" dirty="0" smtClean="0">
                <a:solidFill>
                  <a:srgbClr val="000000"/>
                </a:solidFill>
                <a:latin typeface="Arial"/>
              </a:rPr>
              <a:t>языка ОАНО «Ника»</a:t>
            </a:r>
          </a:p>
          <a:p>
            <a:pPr lvl="0" algn="r" fontAlgn="base">
              <a:spcBef>
                <a:spcPct val="20000"/>
              </a:spcBef>
              <a:spcAft>
                <a:spcPct val="0"/>
              </a:spcAft>
            </a:pPr>
            <a:r>
              <a:rPr lang="ru-RU" kern="0" dirty="0" smtClean="0">
                <a:solidFill>
                  <a:srgbClr val="000000"/>
                </a:solidFill>
                <a:latin typeface="Arial"/>
              </a:rPr>
              <a:t>г. Москвы</a:t>
            </a:r>
            <a:endParaRPr lang="ru-RU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249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>
                <a:solidFill>
                  <a:prstClr val="black"/>
                </a:solidFill>
              </a:rPr>
              <a:t>They’re </a:t>
            </a:r>
            <a:r>
              <a:rPr lang="en-US" sz="6600" dirty="0" smtClean="0">
                <a:solidFill>
                  <a:prstClr val="black"/>
                </a:solidFill>
              </a:rPr>
              <a:t>balloons.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844824"/>
            <a:ext cx="3516213" cy="4712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44387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>
                <a:solidFill>
                  <a:prstClr val="black"/>
                </a:solidFill>
              </a:rPr>
              <a:t>It’s a </a:t>
            </a:r>
            <a:r>
              <a:rPr lang="en-US" sz="6600" dirty="0" smtClean="0">
                <a:solidFill>
                  <a:prstClr val="black"/>
                </a:solidFill>
              </a:rPr>
              <a:t>doll.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14943" y="1916832"/>
            <a:ext cx="2651956" cy="4595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619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prstClr val="black"/>
                </a:solidFill>
              </a:rPr>
              <a:t>They’re dolls.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41" t="8413" r="16566" b="11477"/>
          <a:stretch/>
        </p:blipFill>
        <p:spPr bwMode="auto">
          <a:xfrm>
            <a:off x="2555776" y="1988840"/>
            <a:ext cx="3896573" cy="4577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73694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prstClr val="black"/>
                </a:solidFill>
              </a:rPr>
              <a:t>It’s </a:t>
            </a:r>
            <a:r>
              <a:rPr lang="en-US" sz="6600" dirty="0">
                <a:solidFill>
                  <a:prstClr val="black"/>
                </a:solidFill>
              </a:rPr>
              <a:t>a </a:t>
            </a:r>
            <a:r>
              <a:rPr lang="en-US" sz="6600" dirty="0" smtClean="0">
                <a:solidFill>
                  <a:prstClr val="black"/>
                </a:solidFill>
              </a:rPr>
              <a:t>kite.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83" t="10766" r="17273" b="9647"/>
          <a:stretch/>
        </p:blipFill>
        <p:spPr bwMode="auto">
          <a:xfrm>
            <a:off x="2123728" y="1988840"/>
            <a:ext cx="6042369" cy="427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055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prstClr val="black"/>
                </a:solidFill>
              </a:rPr>
              <a:t>They’re kites.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453547"/>
            <a:ext cx="4020268" cy="538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74949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>
                <a:solidFill>
                  <a:prstClr val="black"/>
                </a:solidFill>
              </a:rPr>
              <a:t>It’s a </a:t>
            </a:r>
            <a:r>
              <a:rPr lang="en-US" sz="6600" dirty="0" smtClean="0">
                <a:solidFill>
                  <a:prstClr val="black"/>
                </a:solidFill>
              </a:rPr>
              <a:t>train.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79515" y="2420888"/>
            <a:ext cx="4603540" cy="3294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375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prstClr val="black"/>
                </a:solidFill>
              </a:rPr>
              <a:t>They’re trains.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6290194" cy="387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772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>
                <a:solidFill>
                  <a:prstClr val="black"/>
                </a:solidFill>
              </a:rPr>
              <a:t>It’s a </a:t>
            </a:r>
            <a:r>
              <a:rPr lang="en-US" sz="6600" dirty="0" smtClean="0">
                <a:solidFill>
                  <a:prstClr val="black"/>
                </a:solidFill>
              </a:rPr>
              <a:t>plane.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564904"/>
            <a:ext cx="4566528" cy="284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204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prstClr val="black"/>
                </a:solidFill>
              </a:rPr>
              <a:t>They’re planes.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35"/>
          <a:stretch/>
        </p:blipFill>
        <p:spPr bwMode="auto">
          <a:xfrm>
            <a:off x="1698247" y="1484784"/>
            <a:ext cx="5871643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54987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>
                <a:solidFill>
                  <a:prstClr val="black"/>
                </a:solidFill>
              </a:rPr>
              <a:t>It’s a </a:t>
            </a:r>
            <a:r>
              <a:rPr lang="en-US" sz="6600" dirty="0" smtClean="0">
                <a:solidFill>
                  <a:prstClr val="black"/>
                </a:solidFill>
              </a:rPr>
              <a:t>boat.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39" t="12072" r="9537" b="9106"/>
          <a:stretch/>
        </p:blipFill>
        <p:spPr bwMode="auto">
          <a:xfrm>
            <a:off x="2411759" y="2569779"/>
            <a:ext cx="4572365" cy="281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552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/>
              <a:t>It’s</a:t>
            </a:r>
            <a:r>
              <a:rPr lang="en-US" sz="6600" dirty="0" smtClean="0"/>
              <a:t> </a:t>
            </a:r>
            <a:r>
              <a:rPr lang="en-US" sz="6600" b="1" u="sng" dirty="0" smtClean="0"/>
              <a:t>a</a:t>
            </a:r>
            <a:r>
              <a:rPr lang="en-US" sz="6600" dirty="0" smtClean="0"/>
              <a:t> crayon.</a:t>
            </a:r>
            <a:endParaRPr lang="ru-RU" sz="6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095500"/>
            <a:ext cx="2441426" cy="3797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646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prstClr val="black"/>
                </a:solidFill>
              </a:rPr>
              <a:t>They’re boats.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069" b="37723"/>
          <a:stretch/>
        </p:blipFill>
        <p:spPr bwMode="auto">
          <a:xfrm>
            <a:off x="539552" y="3036494"/>
            <a:ext cx="8172369" cy="2141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7208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>
                <a:solidFill>
                  <a:prstClr val="black"/>
                </a:solidFill>
              </a:rPr>
              <a:t>It’s a </a:t>
            </a:r>
            <a:r>
              <a:rPr lang="en-US" sz="6600" dirty="0" smtClean="0">
                <a:solidFill>
                  <a:prstClr val="black"/>
                </a:solidFill>
              </a:rPr>
              <a:t>bike.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128527"/>
            <a:ext cx="4014383" cy="3481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45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prstClr val="black"/>
                </a:solidFill>
              </a:rPr>
              <a:t>They’re bikes.</a:t>
            </a:r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484784"/>
            <a:ext cx="4824536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72034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0"/>
            <a:ext cx="7173310" cy="5241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6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b="1" dirty="0" smtClean="0">
                <a:solidFill>
                  <a:prstClr val="black"/>
                </a:solidFill>
              </a:rPr>
              <a:t>They’re </a:t>
            </a:r>
            <a:r>
              <a:rPr lang="en-US" sz="6600" dirty="0" smtClean="0">
                <a:solidFill>
                  <a:prstClr val="black"/>
                </a:solidFill>
              </a:rPr>
              <a:t>crayon</a:t>
            </a:r>
            <a:r>
              <a:rPr lang="en-US" sz="6600" b="1" u="sng" dirty="0" smtClean="0">
                <a:solidFill>
                  <a:prstClr val="black"/>
                </a:solidFill>
              </a:rPr>
              <a:t>s</a:t>
            </a:r>
            <a:r>
              <a:rPr lang="en-US" sz="6600" dirty="0" smtClean="0">
                <a:solidFill>
                  <a:prstClr val="black"/>
                </a:solidFill>
              </a:rPr>
              <a:t>.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39" b="10466"/>
          <a:stretch/>
        </p:blipFill>
        <p:spPr bwMode="auto">
          <a:xfrm>
            <a:off x="1907704" y="1756532"/>
            <a:ext cx="5389190" cy="4569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2179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6601" y="404664"/>
            <a:ext cx="4040188" cy="639762"/>
          </a:xfrm>
        </p:spPr>
        <p:txBody>
          <a:bodyPr>
            <a:noAutofit/>
          </a:bodyPr>
          <a:lstStyle/>
          <a:p>
            <a:r>
              <a:rPr lang="en-US" sz="5400" dirty="0" smtClean="0"/>
              <a:t>It’s </a:t>
            </a:r>
            <a:r>
              <a:rPr lang="en-US" sz="5400" u="sng" dirty="0" smtClean="0"/>
              <a:t>a </a:t>
            </a:r>
            <a:r>
              <a:rPr lang="en-US" sz="5400" dirty="0" smtClean="0"/>
              <a:t>crayon.</a:t>
            </a:r>
            <a:endParaRPr lang="ru-RU" sz="5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10943" y="404664"/>
            <a:ext cx="4933057" cy="648072"/>
          </a:xfrm>
        </p:spPr>
        <p:txBody>
          <a:bodyPr>
            <a:noAutofit/>
          </a:bodyPr>
          <a:lstStyle/>
          <a:p>
            <a:r>
              <a:rPr lang="en-US" sz="5400" dirty="0" smtClean="0"/>
              <a:t>They’re crayon</a:t>
            </a:r>
            <a:r>
              <a:rPr lang="en-US" sz="5400" u="sng" dirty="0" smtClean="0"/>
              <a:t>s</a:t>
            </a:r>
            <a:r>
              <a:rPr lang="en-US" sz="5400" dirty="0" smtClean="0"/>
              <a:t>.</a:t>
            </a:r>
            <a:endParaRPr lang="ru-RU" sz="5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276872"/>
            <a:ext cx="1902079" cy="296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912175"/>
            <a:ext cx="4238501" cy="4238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38949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>
                <a:solidFill>
                  <a:prstClr val="black"/>
                </a:solidFill>
              </a:rPr>
              <a:t>It’s a </a:t>
            </a:r>
            <a:r>
              <a:rPr lang="en-US" sz="6600" dirty="0" smtClean="0">
                <a:solidFill>
                  <a:prstClr val="black"/>
                </a:solidFill>
              </a:rPr>
              <a:t>car.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499225"/>
            <a:ext cx="4911991" cy="3477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938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 smtClean="0">
                <a:solidFill>
                  <a:prstClr val="black"/>
                </a:solidFill>
              </a:rPr>
              <a:t>They’re cars.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65" b="10053"/>
          <a:stretch/>
        </p:blipFill>
        <p:spPr bwMode="auto">
          <a:xfrm>
            <a:off x="1763688" y="2126218"/>
            <a:ext cx="5617141" cy="4183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0352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>
                <a:solidFill>
                  <a:prstClr val="black"/>
                </a:solidFill>
              </a:rPr>
              <a:t>It’s a </a:t>
            </a:r>
            <a:r>
              <a:rPr lang="en-US" sz="6600" dirty="0" smtClean="0">
                <a:solidFill>
                  <a:prstClr val="black"/>
                </a:solidFill>
              </a:rPr>
              <a:t>ball.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663526"/>
            <a:ext cx="3134841" cy="3134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8857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>
                <a:solidFill>
                  <a:prstClr val="black"/>
                </a:solidFill>
              </a:rPr>
              <a:t>They’re </a:t>
            </a:r>
            <a:r>
              <a:rPr lang="en-US" sz="6600" dirty="0" smtClean="0">
                <a:solidFill>
                  <a:prstClr val="black"/>
                </a:solidFill>
              </a:rPr>
              <a:t>balls.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348880"/>
            <a:ext cx="5684908" cy="3937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59448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600" dirty="0">
                <a:solidFill>
                  <a:prstClr val="black"/>
                </a:solidFill>
              </a:rPr>
              <a:t>It’s a </a:t>
            </a:r>
            <a:r>
              <a:rPr lang="en-US" sz="6600" dirty="0" smtClean="0">
                <a:solidFill>
                  <a:prstClr val="black"/>
                </a:solidFill>
              </a:rPr>
              <a:t>balloon.</a:t>
            </a:r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209800"/>
            <a:ext cx="2378935" cy="309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146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92</Words>
  <Application>Microsoft Office PowerPoint</Application>
  <PresentationFormat>Экран (4:3)</PresentationFormat>
  <Paragraphs>25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It’s a crayon.</vt:lpstr>
      <vt:lpstr>They’re crayons.</vt:lpstr>
      <vt:lpstr>Презентация PowerPoint</vt:lpstr>
      <vt:lpstr>It’s a car.</vt:lpstr>
      <vt:lpstr>They’re cars.</vt:lpstr>
      <vt:lpstr>It’s a ball.</vt:lpstr>
      <vt:lpstr>They’re balls.</vt:lpstr>
      <vt:lpstr>It’s a balloon.</vt:lpstr>
      <vt:lpstr>They’re balloons.</vt:lpstr>
      <vt:lpstr>It’s a doll.</vt:lpstr>
      <vt:lpstr>They’re dolls.</vt:lpstr>
      <vt:lpstr>It’s a kite.</vt:lpstr>
      <vt:lpstr>They’re kites.</vt:lpstr>
      <vt:lpstr>It’s a train.</vt:lpstr>
      <vt:lpstr>They’re trains.</vt:lpstr>
      <vt:lpstr>It’s a plane.</vt:lpstr>
      <vt:lpstr>They’re planes.</vt:lpstr>
      <vt:lpstr>It’s a boat.</vt:lpstr>
      <vt:lpstr>They’re boats.</vt:lpstr>
      <vt:lpstr>It’s a bike.</vt:lpstr>
      <vt:lpstr>They’re bikes.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2016-10-26T13:53:46Z</dcterms:created>
  <dcterms:modified xsi:type="dcterms:W3CDTF">2018-01-09T12:02:40Z</dcterms:modified>
</cp:coreProperties>
</file>