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71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20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93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18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9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884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4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49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859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313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66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0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A8B6B-BC0B-458D-B32E-5D6E84EC8379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3CA06-48F7-4838-9FFA-21CA0E8FB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5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6000" dirty="0"/>
          </a:p>
          <a:p>
            <a:r>
              <a:rPr lang="ba-RU" sz="6000" dirty="0" smtClean="0"/>
              <a:t>Тыныш билдәләренең ҡуйылышын ҡабатлау</a:t>
            </a:r>
            <a:r>
              <a:rPr lang="ba-RU" sz="6000" dirty="0" smtClean="0"/>
              <a:t>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40665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Үтелгәнде ҡабатлау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ba-RU" sz="5400" dirty="0">
                <a:solidFill>
                  <a:prstClr val="black"/>
                </a:solidFill>
              </a:rPr>
              <a:t>1. Алтын Урҙа дәүләте тураһында нимә беләһегеҙ?</a:t>
            </a:r>
          </a:p>
          <a:p>
            <a:pPr lvl="0"/>
            <a:r>
              <a:rPr lang="ba-RU" sz="5400" dirty="0">
                <a:solidFill>
                  <a:prstClr val="black"/>
                </a:solidFill>
              </a:rPr>
              <a:t>2. Был осор әҙәбиәтенә ҡыҫҡаса характеристика бирегеҙ.</a:t>
            </a:r>
          </a:p>
          <a:p>
            <a:pPr lvl="0"/>
            <a:r>
              <a:rPr lang="ba-RU" sz="5400" dirty="0">
                <a:solidFill>
                  <a:prstClr val="black"/>
                </a:solidFill>
              </a:rPr>
              <a:t>3.Урта быуат дастандарының сығанаҡтары ҡайҙан килә</a:t>
            </a:r>
            <a:r>
              <a:rPr lang="ru-RU" sz="5400" dirty="0">
                <a:solidFill>
                  <a:prstClr val="black"/>
                </a:solidFill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573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/>
              <a:t> </a:t>
            </a:r>
            <a:r>
              <a:rPr lang="ba-RU" sz="5400" dirty="0" smtClean="0"/>
              <a:t>- «Бәхтиәрнамә» повесы.</a:t>
            </a:r>
          </a:p>
          <a:p>
            <a:r>
              <a:rPr lang="ba-RU" sz="5400" dirty="0"/>
              <a:t> </a:t>
            </a:r>
            <a:r>
              <a:rPr lang="ba-RU" sz="5400" dirty="0" smtClean="0"/>
              <a:t>- Сәйәхәтнамә.</a:t>
            </a:r>
          </a:p>
          <a:p>
            <a:r>
              <a:rPr lang="ba-RU" sz="5400" dirty="0"/>
              <a:t> </a:t>
            </a:r>
            <a:r>
              <a:rPr lang="ba-RU" sz="5400" dirty="0" smtClean="0"/>
              <a:t>- Шәжәрә.</a:t>
            </a:r>
          </a:p>
          <a:p>
            <a:r>
              <a:rPr lang="ba-RU" sz="5400" dirty="0"/>
              <a:t> </a:t>
            </a:r>
            <a:r>
              <a:rPr lang="ba-RU" sz="5400" dirty="0" smtClean="0"/>
              <a:t>- Тәүарих.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5395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Йомғаҡлау.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dirty="0" smtClean="0"/>
              <a:t>- </a:t>
            </a:r>
            <a:r>
              <a:rPr lang="ba-RU" sz="4400" dirty="0" smtClean="0"/>
              <a:t>1552 йылғы ваҡиға ниндәй тарихты иҫкә төшөрә?</a:t>
            </a:r>
          </a:p>
          <a:p>
            <a:r>
              <a:rPr lang="ba-RU" sz="4400" dirty="0" smtClean="0"/>
              <a:t>- Ауыҙ – тел әҙәбиәте һәм яҙма әҙәбиәт араһында ниндәй оҡшашлыҡ һәм айырмалыҡтар бар?</a:t>
            </a:r>
          </a:p>
          <a:p>
            <a:r>
              <a:rPr lang="ba-RU" sz="4400" dirty="0" smtClean="0"/>
              <a:t>- «Буҙйегет» дастаны ниндәй ваҡиғалар нигеҙендә ижад ителгән</a:t>
            </a:r>
          </a:p>
          <a:p>
            <a:r>
              <a:rPr lang="ba-RU" sz="4400" dirty="0" smtClean="0"/>
              <a:t>- «Бәхтиәрнамә» повемының үҙенсәлеге нимәлә күренә</a:t>
            </a:r>
            <a:r>
              <a:rPr lang="ru-RU" sz="4400" dirty="0" smtClean="0"/>
              <a:t>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639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</a:t>
            </a:r>
            <a:r>
              <a:rPr lang="ru-RU" sz="5400" dirty="0" smtClean="0"/>
              <a:t>С</a:t>
            </a:r>
            <a:r>
              <a:rPr lang="ba-RU" sz="5400" dirty="0" smtClean="0"/>
              <a:t>әйхәтнамә жанры ниндәй ваҡиғаларҙы һүрәтләй?</a:t>
            </a:r>
          </a:p>
          <a:p>
            <a:r>
              <a:rPr lang="ba-RU" sz="5400" dirty="0" smtClean="0"/>
              <a:t>- Нимә ул шәжәрә?</a:t>
            </a:r>
          </a:p>
          <a:p>
            <a:r>
              <a:rPr lang="ba-RU" sz="5400" dirty="0" smtClean="0"/>
              <a:t>- Тәүарих жанры тарих һәм әҙәбиәт араһындағы үҙенсәлектең ҡайһыһына яҡын тора</a:t>
            </a:r>
            <a:r>
              <a:rPr lang="ru-RU" sz="5400" dirty="0" smtClean="0"/>
              <a:t>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7093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640" y="202565"/>
            <a:ext cx="10515600" cy="1325563"/>
          </a:xfrm>
        </p:spPr>
        <p:txBody>
          <a:bodyPr>
            <a:normAutofit/>
          </a:bodyPr>
          <a:lstStyle/>
          <a:p>
            <a:r>
              <a:rPr lang="ba-RU" b="1" dirty="0" smtClean="0"/>
              <a:t>99-сы күнегеү.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7200" dirty="0" smtClean="0"/>
              <a:t>1) Өйгә алып ҡайтҡас та , ул түҙемһеҙлек менән тартманы асып ебәрҙе.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225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ba-RU" dirty="0" smtClean="0"/>
          </a:p>
          <a:p>
            <a:r>
              <a:rPr lang="ba-RU" sz="5800" dirty="0" smtClean="0"/>
              <a:t>2) Хәҙер бына ансамбль ойоштороп ебәрәбеҙ,бергәләп уйнарбыҙ – аҡсанан алла яһап булмай бит...</a:t>
            </a:r>
            <a:endParaRPr lang="ba-RU" sz="5800" dirty="0"/>
          </a:p>
          <a:p>
            <a:endParaRPr lang="ba-RU" sz="5800" dirty="0" smtClean="0"/>
          </a:p>
          <a:p>
            <a:r>
              <a:rPr lang="ba-RU" sz="5400" dirty="0" smtClean="0"/>
              <a:t>3) Үҙем генә түгел, кәрт һуҡҡан иптәштәрҙе лә алып барам – ҡурай тартмаҫ, ҡурай яратмаҫ башҡорт булмаҫ.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1020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a-RU" sz="4000" dirty="0" smtClean="0"/>
              <a:t>.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5400" dirty="0" smtClean="0"/>
              <a:t>4) Арала ҡарттар ҙа , уҡыусы балалар ҙа бар; күбеһе,  үҙ әрәмәлегендә үҫкән, үҙ ҡулы менән яһалған ҡурайҙы ғорур тотоп, ашҡынып килә.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0935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sz="5400" b="1" dirty="0" smtClean="0"/>
              <a:t>101- се күнегеү</a:t>
            </a:r>
            <a:r>
              <a:rPr lang="ba-RU" b="1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ba-RU" sz="5400" dirty="0" smtClean="0"/>
              <a:t>1. Һәр сәскәнең үҙенең яҙы була, үҙ сәскәһе була яҙҙарҙың.</a:t>
            </a:r>
            <a:endParaRPr lang="ru-RU" sz="5400" dirty="0"/>
          </a:p>
          <a:p>
            <a:r>
              <a:rPr lang="ba-RU" sz="5400" dirty="0" smtClean="0"/>
              <a:t>2. Һин дә әйтмә, мин дә әйтә алмам – яҙ һәм гөлдәр һиңә әйтерҙәр.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6573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a-RU" sz="5400" dirty="0" smtClean="0"/>
              <a:t>3. Ҡанлы яуҙар тынды бик күптән – бөркөткәйем,һаман, һаман ҡауыша алмайбыҙ, һин ҡайтырһыңмы икән, юҡмы икән</a:t>
            </a:r>
            <a:r>
              <a:rPr lang="ru-RU" sz="5400" dirty="0" smtClean="0"/>
              <a:t>?</a:t>
            </a:r>
            <a:endParaRPr lang="ba-RU" sz="5400" dirty="0" smtClean="0"/>
          </a:p>
          <a:p>
            <a:r>
              <a:rPr lang="ba-RU" sz="5400" dirty="0" smtClean="0"/>
              <a:t>4. Һин йырланың кисә, мин тыңланым – күҙ алдымда хәҙер һин генә.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9987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5400" dirty="0" smtClean="0"/>
              <a:t>5. Яҙ килә лә китә, йөрәк көтә, көтә – йәшлек үтә, үтә яҙ һымаҡ.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928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Өйгә эш.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5400" dirty="0" smtClean="0"/>
              <a:t>104-се күнегеү, 59-сы бит.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7782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440" y="500062"/>
            <a:ext cx="10515600" cy="1325563"/>
          </a:xfrm>
        </p:spPr>
        <p:txBody>
          <a:bodyPr>
            <a:normAutofit/>
          </a:bodyPr>
          <a:lstStyle/>
          <a:p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ba-RU" sz="5400" b="1" dirty="0" smtClean="0"/>
              <a:t>16 – 18 – се быуаттар әҙәбиәте.</a:t>
            </a:r>
          </a:p>
          <a:p>
            <a:pPr marL="0" indent="0">
              <a:buNone/>
            </a:pPr>
            <a:r>
              <a:rPr lang="ba-RU" b="1" dirty="0"/>
              <a:t> </a:t>
            </a:r>
            <a:r>
              <a:rPr lang="ba-RU" b="1" dirty="0" smtClean="0"/>
              <a:t>- </a:t>
            </a:r>
            <a:r>
              <a:rPr lang="ba-RU" sz="5400" dirty="0" smtClean="0"/>
              <a:t>Тарихи –мәҙәни күҙәтеү.</a:t>
            </a:r>
          </a:p>
          <a:p>
            <a:pPr marL="0" indent="0">
              <a:buNone/>
            </a:pPr>
            <a:r>
              <a:rPr lang="ba-RU" sz="5400" dirty="0"/>
              <a:t> </a:t>
            </a:r>
            <a:r>
              <a:rPr lang="ba-RU" sz="5400" dirty="0" smtClean="0"/>
              <a:t>- Әҙәбиәт торошо.</a:t>
            </a:r>
          </a:p>
          <a:p>
            <a:pPr marL="0" indent="0">
              <a:buNone/>
            </a:pPr>
            <a:r>
              <a:rPr lang="ba-RU" sz="5400" dirty="0"/>
              <a:t> </a:t>
            </a:r>
            <a:r>
              <a:rPr lang="ba-RU" sz="5400" dirty="0" smtClean="0"/>
              <a:t>- Баһауи. « Буҙйегет» дастаны.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645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330</Words>
  <Application>Microsoft Office PowerPoint</Application>
  <PresentationFormat>Произвольный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99-сы күнегеү.</vt:lpstr>
      <vt:lpstr>Презентация PowerPoint</vt:lpstr>
      <vt:lpstr>. </vt:lpstr>
      <vt:lpstr>101- се күнегеү.</vt:lpstr>
      <vt:lpstr>Презентация PowerPoint</vt:lpstr>
      <vt:lpstr>Презентация PowerPoint</vt:lpstr>
      <vt:lpstr>Өйгә эш.</vt:lpstr>
      <vt:lpstr>Презентация PowerPoint</vt:lpstr>
      <vt:lpstr>Үтелгәнде ҡабатлау</vt:lpstr>
      <vt:lpstr>Презентация PowerPoint</vt:lpstr>
      <vt:lpstr>Йомғаҡлау.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Пользователь</cp:lastModifiedBy>
  <cp:revision>9</cp:revision>
  <dcterms:created xsi:type="dcterms:W3CDTF">2016-10-21T04:04:55Z</dcterms:created>
  <dcterms:modified xsi:type="dcterms:W3CDTF">2018-01-09T13:39:47Z</dcterms:modified>
</cp:coreProperties>
</file>