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6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970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435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340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86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283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74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79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80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17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708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442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033A5-BBA0-4079-8EDA-C61966B74A65}" type="datetimeFigureOut">
              <a:rPr lang="ru-RU" smtClean="0"/>
              <a:t>01.06.2017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5B566-BED4-46FD-94B8-4E910B471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748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4452&amp;st.layer.opl=off&amp;st.layer.navStartPhotoId=853104854452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4708&amp;st.layer.opl=off&amp;st.layer.navStartPhotoId=853104854708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4964&amp;st.layer.opl=off&amp;st.layer.navStartPhotoId=853104854964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5220&amp;st.layer.opl=off&amp;st.layer.navStartPhotoId=853104855220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5476&amp;st.layer.opl=off&amp;st.layer.navStartPhotoId=853104855476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2404&amp;st.layer.opl=off&amp;st.layer.navStartPhotoId=853104852404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2660&amp;st.layer.opl=off&amp;st.layer.navStartPhotoId=853104852660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2916&amp;st.layer.opl=off&amp;st.layer.navStartPhotoId=853104852916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3172&amp;st.layer.opl=off&amp;st.layer.navStartPhotoId=853104853172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3428&amp;st.layer.opl=off&amp;st.layer.navStartPhotoId=853104853428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3684&amp;st.layer.opl=off&amp;st.layer.navStartPhotoId=853104853684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3940&amp;st.layer.opl=off&amp;st.layer.navStartPhotoId=853104853940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ok.ru/dk?cmd=PopLayerPhoto&amp;st.layer.cmd=PopLayerPhotoOuter&amp;st.layer.type=GROUP&amp;st.layer.revNav=off&amp;st.layer.limitedUi=false&amp;st.layer.sphotoIds=853104852148;853104852404;853104852660;853104852916;853104853172;853104853428;853104853684;853104853940;853104854196;853104854452;853104854708;853104854964;853104855220;853104855476&amp;st.layer.showNav=on&amp;st.layer.photoAlbumId=52069831934132&amp;st.layer.epm=off&amp;st.layer.photoId=853104854196&amp;st.layer.opl=off&amp;st.layer.navStartPhotoId=853104854196&amp;st.layer.sbd=off&amp;st.cmd=userMain&amp;st._aid=GroupTopicLayer_openPhotoLaye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888761"/>
            <a:ext cx="9144000" cy="854439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Ваш </a:t>
            </a:r>
            <a:r>
              <a:rPr lang="ru-RU" sz="4000" b="1" dirty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ребёнок идет в школу.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47008"/>
            <a:ext cx="9144000" cy="1494618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prstClr val="black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Советы </a:t>
            </a:r>
            <a:r>
              <a:rPr lang="ru-RU" sz="2200" b="1" dirty="0">
                <a:solidFill>
                  <a:prstClr val="black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рекомендации родителям будущих </a:t>
            </a:r>
            <a:r>
              <a:rPr lang="ru-RU" sz="2200" b="1" dirty="0" smtClean="0">
                <a:solidFill>
                  <a:prstClr val="black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первоклассников.</a:t>
            </a:r>
          </a:p>
          <a:p>
            <a:endParaRPr lang="ru-RU" sz="2000" b="1" dirty="0" smtClean="0">
              <a:solidFill>
                <a:prstClr val="black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2000" b="1" dirty="0" err="1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Митракович</a:t>
            </a:r>
            <a:r>
              <a:rPr lang="ru-RU" sz="2000" b="1" dirty="0" smtClean="0">
                <a:solidFill>
                  <a:prstClr val="black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Л.В, учитель-логопед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2216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954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4452&amp;t=0&amp;plc=WEB&amp;tkn=*2VfwvN_f_OEHAaao55uPZbI4MuE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33338" y="839449"/>
            <a:ext cx="6463554" cy="5337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2726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45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4708&amp;t=0&amp;plc=WEB&amp;tkn=*tcckoDU63IYTPR41XyPtm43NmQE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08289" y="659568"/>
            <a:ext cx="6388603" cy="551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9844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95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4964&amp;t=0&amp;plc=WEB&amp;tkn=*VfSa1nXE6b9GqX3Vusl2C9oJ8ok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93298" y="764498"/>
            <a:ext cx="6403594" cy="5412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79176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457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5220&amp;t=0&amp;plc=WEB&amp;tkn=*7LLzZiWW9kAVnQVwmXl2jGnykkw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53456" y="614598"/>
            <a:ext cx="6643436" cy="556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18946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95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5476&amp;t=0&amp;plc=WEB&amp;tkn=*O1bE7h4qZ9zDsKKdcz8FAmbdb5A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33338" y="854440"/>
            <a:ext cx="6463554" cy="532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7637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70596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endParaRPr lang="ru-RU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mtClean="0">
                <a:latin typeface="Bookman Old Style" panose="02050604050505020204" pitchFamily="18" charset="0"/>
              </a:rPr>
              <a:t>Спасибо </a:t>
            </a:r>
            <a:r>
              <a:rPr lang="ru-RU" dirty="0" smtClean="0">
                <a:latin typeface="Bookman Old Style" panose="02050604050505020204" pitchFamily="18" charset="0"/>
              </a:rPr>
              <a:t>за внимание!</a:t>
            </a:r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830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5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2404&amp;t=0&amp;plc=WEB&amp;tkn=*nYVPKIV5yiVF_w0Xaha1SHYe9z4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73377" y="734518"/>
            <a:ext cx="6925455" cy="5921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6139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452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2660&amp;t=0&amp;plc=WEB&amp;tkn=*7EnQ7vuJESfgPvjFdWNSUJ9Ycso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53259" y="734518"/>
            <a:ext cx="7435121" cy="5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0969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953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2916&amp;t=0&amp;plc=WEB&amp;tkn=*Lp9ld8HtwOlflL04ipX5ukH0cWY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78308" y="749508"/>
            <a:ext cx="7240249" cy="571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21244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3172&amp;t=0&amp;plc=WEB&amp;tkn=*FAtu1L880sCtYi1GOs1SdchNF-A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08093" y="779490"/>
            <a:ext cx="6475750" cy="5397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1835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58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3428&amp;t=0&amp;plc=WEB&amp;tkn=*znWrzom-Hpknz7YdJQCA5TU9YO4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98426" y="809468"/>
            <a:ext cx="6598466" cy="560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08045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3684&amp;t=0&amp;plc=WEB&amp;tkn=*N6i1bsbHy_He3dQJCbydic09zOk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623279" y="659567"/>
            <a:ext cx="6238701" cy="5382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0672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56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3940&amp;t=0&amp;plc=WEB&amp;tkn=*LuHIAJtl74NsXeggrHdortGRd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28407" y="719528"/>
            <a:ext cx="6568485" cy="5457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00811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s://i.mycdn.me/image?id=853104854196&amp;t=0&amp;plc=WEB&amp;tkn=*1OiVNWGrzSw-OMBbAXsrWnIfM4s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93299" y="734518"/>
            <a:ext cx="6403594" cy="5442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72451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22</Words>
  <Application>Microsoft Office PowerPoint</Application>
  <PresentationFormat>Широкоэкранный</PresentationFormat>
  <Paragraphs>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Bookman Old Style</vt:lpstr>
      <vt:lpstr>Calibri</vt:lpstr>
      <vt:lpstr>Calibri Light</vt:lpstr>
      <vt:lpstr>Cambria</vt:lpstr>
      <vt:lpstr>Times New Roman</vt:lpstr>
      <vt:lpstr>Тема Office</vt:lpstr>
      <vt:lpstr>Ваш ребёнок идет в школу.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Ваш ребёнок идет в школу. </dc:title>
  <dc:creator>LE</dc:creator>
  <cp:lastModifiedBy>LE</cp:lastModifiedBy>
  <cp:revision>5</cp:revision>
  <dcterms:created xsi:type="dcterms:W3CDTF">2017-05-29T06:52:17Z</dcterms:created>
  <dcterms:modified xsi:type="dcterms:W3CDTF">2017-06-01T07:18:33Z</dcterms:modified>
</cp:coreProperties>
</file>