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D68B94-1A33-41A0-9C45-33E92BC701C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4E4AC2-3690-4365-83A5-5625893B0E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Загадки про предметы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из разных материалов.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Воспитатель: Павлова Ирина Юрьевна</a:t>
            </a:r>
          </a:p>
          <a:p>
            <a:r>
              <a:rPr lang="ru-RU" dirty="0"/>
              <a:t>МДОУ ЦРР д/с «Снежинка»- №3 </a:t>
            </a:r>
            <a:endParaRPr lang="ru-RU" dirty="0" smtClean="0"/>
          </a:p>
          <a:p>
            <a:r>
              <a:rPr lang="ru-RU" dirty="0" smtClean="0"/>
              <a:t>РС </a:t>
            </a:r>
            <a:r>
              <a:rPr lang="ru-RU" dirty="0"/>
              <a:t>(Я) г. Нерюнгри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0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546" y="404664"/>
            <a:ext cx="1478756" cy="1224136"/>
          </a:xfrm>
        </p:spPr>
        <p:txBody>
          <a:bodyPr>
            <a:no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</a:rPr>
              <a:t>На столе стеклянный дом.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 нём живёт усатый сом,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Золотые рыбки 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И серые улитки. </a:t>
            </a:r>
            <a:endParaRPr lang="ru-RU" sz="12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3548" y="1844824"/>
            <a:ext cx="1460754" cy="114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50704" y="1844824"/>
            <a:ext cx="1224136" cy="115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539678"/>
            <a:ext cx="25020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Стрелы есть, Но не стрелок,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Ходит, Не имея ног,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А по звону Чемпион!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Хоть кого поднимет он.</a:t>
            </a:r>
            <a:endParaRPr lang="ru-RU" sz="1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68144" y="445231"/>
            <a:ext cx="2180928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" smtClean="0">
                <a:solidFill>
                  <a:srgbClr val="002060"/>
                </a:solidFill>
              </a:rPr>
              <a:t>В ней ромашковый букет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Или килограмм конфет.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Догадаетесь вы сразу,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То что перед вами ?</a:t>
            </a: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2" t="14921" r="14738" b="10475"/>
          <a:stretch/>
        </p:blipFill>
        <p:spPr bwMode="auto">
          <a:xfrm>
            <a:off x="6121151" y="1693227"/>
            <a:ext cx="864097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88231"/>
            <a:ext cx="666173" cy="1324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87477" y="3501008"/>
            <a:ext cx="1892896" cy="122413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" smtClean="0">
                <a:solidFill>
                  <a:srgbClr val="002060"/>
                </a:solidFill>
              </a:rPr>
              <a:t>Он всегда стоит в углу,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Возле печки на полу.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Если кто-то сор бросает,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Он охотно убирает.</a:t>
            </a:r>
            <a:br>
              <a:rPr lang="ru-RU" sz="1100" smtClean="0">
                <a:solidFill>
                  <a:srgbClr val="002060"/>
                </a:solidFill>
              </a:rPr>
            </a:b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71" y="4707810"/>
            <a:ext cx="1313478" cy="131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2843808" y="3366386"/>
            <a:ext cx="1810544" cy="121014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smtClean="0">
                <a:solidFill>
                  <a:srgbClr val="002060"/>
                </a:solidFill>
              </a:rPr>
              <a:t>Маленькая собачка</a:t>
            </a:r>
            <a:br>
              <a:rPr lang="ru-RU" sz="1200" smtClean="0">
                <a:solidFill>
                  <a:srgbClr val="002060"/>
                </a:solidFill>
              </a:rPr>
            </a:br>
            <a:r>
              <a:rPr lang="ru-RU" sz="1200" smtClean="0">
                <a:solidFill>
                  <a:srgbClr val="002060"/>
                </a:solidFill>
              </a:rPr>
              <a:t> Свернувшись лежит — Не лает, не кусает,</a:t>
            </a:r>
            <a:br>
              <a:rPr lang="ru-RU" sz="1200" smtClean="0">
                <a:solidFill>
                  <a:srgbClr val="002060"/>
                </a:solidFill>
              </a:rPr>
            </a:br>
            <a:r>
              <a:rPr lang="ru-RU" sz="1200" smtClean="0">
                <a:solidFill>
                  <a:srgbClr val="002060"/>
                </a:solidFill>
              </a:rPr>
              <a:t> А в дом не пускает.</a:t>
            </a:r>
            <a:br>
              <a:rPr lang="ru-RU" sz="1200" smtClean="0">
                <a:solidFill>
                  <a:srgbClr val="002060"/>
                </a:solidFill>
              </a:rPr>
            </a:b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0868" y="4576532"/>
            <a:ext cx="956423" cy="1326360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6253844" y="3366386"/>
            <a:ext cx="1676872" cy="914877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>
                <a:solidFill>
                  <a:srgbClr val="002060"/>
                </a:solidFill>
              </a:rPr>
              <a:t>Кто в дом не идет,</a:t>
            </a:r>
            <a:br>
              <a:rPr lang="ru-RU" sz="1200" dirty="0" smtClean="0">
                <a:solidFill>
                  <a:srgbClr val="002060"/>
                </a:solidFill>
              </a:rPr>
            </a:br>
            <a:r>
              <a:rPr lang="ru-RU" sz="1200" dirty="0" smtClean="0">
                <a:solidFill>
                  <a:srgbClr val="002060"/>
                </a:solidFill>
              </a:rPr>
              <a:t> Меня за ручку берет.</a:t>
            </a:r>
            <a:br>
              <a:rPr lang="ru-RU" sz="1200" dirty="0" smtClean="0">
                <a:solidFill>
                  <a:srgbClr val="002060"/>
                </a:solidFill>
              </a:rPr>
            </a:b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2631" y="4365104"/>
            <a:ext cx="1559298" cy="131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00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62325"/>
            <a:ext cx="1604864" cy="1224136"/>
          </a:xfrm>
        </p:spPr>
        <p:txBody>
          <a:bodyPr>
            <a:noAutofit/>
          </a:bodyPr>
          <a:lstStyle/>
          <a:p>
            <a:r>
              <a:rPr lang="ru-RU" sz="1100" b="1" dirty="0" smtClean="0">
                <a:solidFill>
                  <a:srgbClr val="002060"/>
                </a:solidFill>
              </a:rPr>
              <a:t>Стучат, стучат — Не велят скучать.</a:t>
            </a:r>
            <a:br>
              <a:rPr lang="ru-RU" sz="1100" b="1" dirty="0" smtClean="0">
                <a:solidFill>
                  <a:srgbClr val="002060"/>
                </a:solidFill>
              </a:rPr>
            </a:br>
            <a:r>
              <a:rPr lang="ru-RU" sz="1100" b="1" dirty="0" smtClean="0">
                <a:solidFill>
                  <a:srgbClr val="002060"/>
                </a:solidFill>
              </a:rPr>
              <a:t> Идут, идут, А все тут как тут.</a:t>
            </a:r>
            <a:br>
              <a:rPr lang="ru-RU" sz="1100" b="1" dirty="0" smtClean="0">
                <a:solidFill>
                  <a:srgbClr val="002060"/>
                </a:solidFill>
              </a:rPr>
            </a:br>
            <a:r>
              <a:rPr lang="ru-RU" sz="1100" b="1" dirty="0" smtClean="0">
                <a:solidFill>
                  <a:srgbClr val="002060"/>
                </a:solidFill>
              </a:rPr>
              <a:t> </a:t>
            </a:r>
            <a:br>
              <a:rPr lang="ru-RU" sz="1100" b="1" dirty="0" smtClean="0">
                <a:solidFill>
                  <a:srgbClr val="002060"/>
                </a:solidFill>
              </a:rPr>
            </a:br>
            <a:endParaRPr lang="ru-RU" sz="1100" b="1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634" y="1619902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851920" y="419850"/>
            <a:ext cx="1450504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50" smtClean="0">
                <a:solidFill>
                  <a:srgbClr val="002060"/>
                </a:solidFill>
              </a:rPr>
              <a:t>Живет в нем вся вселенная,</a:t>
            </a:r>
            <a:br>
              <a:rPr lang="ru-RU" sz="1050" smtClean="0">
                <a:solidFill>
                  <a:srgbClr val="002060"/>
                </a:solidFill>
              </a:rPr>
            </a:br>
            <a:r>
              <a:rPr lang="ru-RU" sz="1050" smtClean="0">
                <a:solidFill>
                  <a:srgbClr val="002060"/>
                </a:solidFill>
              </a:rPr>
              <a:t> А вещь обыкновенная.</a:t>
            </a:r>
            <a:br>
              <a:rPr lang="ru-RU" sz="1050" smtClean="0">
                <a:solidFill>
                  <a:srgbClr val="002060"/>
                </a:solidFill>
              </a:rPr>
            </a:br>
            <a:endParaRPr lang="ru-RU" sz="1050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6" b="14718"/>
          <a:stretch/>
        </p:blipFill>
        <p:spPr bwMode="auto">
          <a:xfrm>
            <a:off x="3836805" y="1633104"/>
            <a:ext cx="1428750" cy="10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76256" y="373591"/>
            <a:ext cx="1882552" cy="128215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" smtClean="0">
                <a:solidFill>
                  <a:srgbClr val="002060"/>
                </a:solidFill>
              </a:rPr>
              <a:t>В нашем доме под окошком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 Есть горячая гармошка: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 Не поет и не играет — Дом она обогревает.</a:t>
            </a:r>
            <a:br>
              <a:rPr lang="ru-RU" sz="1100" smtClean="0">
                <a:solidFill>
                  <a:srgbClr val="002060"/>
                </a:solidFill>
              </a:rPr>
            </a:b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9832" y="1619902"/>
            <a:ext cx="1295400" cy="101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56692" y="3140968"/>
            <a:ext cx="2170584" cy="128215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" dirty="0" smtClean="0">
                <a:solidFill>
                  <a:srgbClr val="002060"/>
                </a:solidFill>
              </a:rPr>
              <a:t>Дом — стеклянный пузырек,</a:t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 А живет в нем огонек.</a:t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 Днем он спит, а как проснется,</a:t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 Ярким пламенем зажжется.</a:t>
            </a:r>
            <a:br>
              <a:rPr lang="ru-RU" sz="1100" dirty="0" smtClean="0">
                <a:solidFill>
                  <a:srgbClr val="002060"/>
                </a:solidFill>
              </a:rPr>
            </a:b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951" y="4423122"/>
            <a:ext cx="1612465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717916" y="3032956"/>
            <a:ext cx="1666528" cy="1498178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100" smtClean="0">
                <a:solidFill>
                  <a:srgbClr val="002060"/>
                </a:solidFill>
              </a:rPr>
              <a:t>И сияет, и блестит,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Никому оно не льстит,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А любому правду скажет —</a:t>
            </a:r>
            <a:br>
              <a:rPr lang="ru-RU" sz="1100" smtClean="0">
                <a:solidFill>
                  <a:srgbClr val="002060"/>
                </a:solidFill>
              </a:rPr>
            </a:br>
            <a:r>
              <a:rPr lang="ru-RU" sz="1100" smtClean="0">
                <a:solidFill>
                  <a:srgbClr val="002060"/>
                </a:solidFill>
              </a:rPr>
              <a:t>Все, как есть, ему покажет.</a:t>
            </a:r>
            <a:br>
              <a:rPr lang="ru-RU" sz="1100" smtClean="0">
                <a:solidFill>
                  <a:srgbClr val="002060"/>
                </a:solidFill>
              </a:rPr>
            </a:b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00429" y="4418752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23720" y="3070506"/>
            <a:ext cx="19876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Без шофера, без колес,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А домой меня привез.</a:t>
            </a:r>
            <a:br>
              <a:rPr lang="ru-RU" sz="1400" b="1" dirty="0">
                <a:solidFill>
                  <a:srgbClr val="002060"/>
                </a:solidFill>
              </a:rPr>
            </a:br>
            <a:endParaRPr lang="ru-RU" sz="14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374" y="4146140"/>
            <a:ext cx="1173284" cy="165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5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89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Загадки про предметы  из разных материалов.</vt:lpstr>
      <vt:lpstr>На столе стеклянный дом. В нём живёт усатый сом, Золотые рыбки  И серые улитки. </vt:lpstr>
      <vt:lpstr>Стучат, стучат — Не велят скучать.  Идут, идут, А все тут как тут.  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7</cp:revision>
  <dcterms:created xsi:type="dcterms:W3CDTF">2016-01-31T13:15:55Z</dcterms:created>
  <dcterms:modified xsi:type="dcterms:W3CDTF">2018-01-09T03:34:42Z</dcterms:modified>
</cp:coreProperties>
</file>